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56" r:id="rId5"/>
    <p:sldId id="257" r:id="rId6"/>
    <p:sldId id="258" r:id="rId7"/>
    <p:sldId id="259" r:id="rId8"/>
    <p:sldId id="260" r:id="rId9"/>
    <p:sldId id="261"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270DDE-4C4E-BE4A-88D2-57BC80D96A66}" v="242" dt="2025-07-03T08:48:04.5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1"/>
    <p:restoredTop sz="81871"/>
  </p:normalViewPr>
  <p:slideViewPr>
    <p:cSldViewPr snapToGrid="0">
      <p:cViewPr varScale="1">
        <p:scale>
          <a:sx n="96" d="100"/>
          <a:sy n="96" d="100"/>
        </p:scale>
        <p:origin x="20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0CD54D-5F55-0242-A0DC-AE6A36DD8F7A}" type="datetimeFigureOut">
              <a:rPr lang="en-AU" smtClean="0"/>
              <a:t>3/7/2025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3FB57E-8735-414A-AEF9-ABC079941FB5}" type="slidenum">
              <a:rPr lang="en-AU" smtClean="0"/>
              <a:t>‹#›</a:t>
            </a:fld>
            <a:endParaRPr lang="en-AU"/>
          </a:p>
        </p:txBody>
      </p:sp>
    </p:spTree>
    <p:extLst>
      <p:ext uri="{BB962C8B-B14F-4D97-AF65-F5344CB8AC3E}">
        <p14:creationId xmlns:p14="http://schemas.microsoft.com/office/powerpoint/2010/main" val="1262787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AU" sz="1200" b="1" kern="1200" dirty="0">
                <a:solidFill>
                  <a:schemeClr val="tx1"/>
                </a:solidFill>
                <a:effectLst/>
                <a:latin typeface="+mn-lt"/>
                <a:ea typeface="+mn-ea"/>
                <a:cs typeface="+mn-cs"/>
              </a:rPr>
              <a:t>Introduce the concept of light.</a:t>
            </a: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Establish and discuss what is light - how does it travel to us, how do we use light and what information can we gain from light.</a:t>
            </a:r>
          </a:p>
          <a:p>
            <a:endParaRPr lang="en-AU" dirty="0"/>
          </a:p>
        </p:txBody>
      </p:sp>
      <p:sp>
        <p:nvSpPr>
          <p:cNvPr id="4" name="Slide Number Placeholder 3"/>
          <p:cNvSpPr>
            <a:spLocks noGrp="1"/>
          </p:cNvSpPr>
          <p:nvPr>
            <p:ph type="sldNum" sz="quarter" idx="5"/>
          </p:nvPr>
        </p:nvSpPr>
        <p:spPr/>
        <p:txBody>
          <a:bodyPr/>
          <a:lstStyle/>
          <a:p>
            <a:fld id="{4B3FB57E-8735-414A-AEF9-ABC079941FB5}" type="slidenum">
              <a:rPr lang="en-AU" smtClean="0"/>
              <a:t>2</a:t>
            </a:fld>
            <a:endParaRPr lang="en-AU"/>
          </a:p>
        </p:txBody>
      </p:sp>
    </p:spTree>
    <p:extLst>
      <p:ext uri="{BB962C8B-B14F-4D97-AF65-F5344CB8AC3E}">
        <p14:creationId xmlns:p14="http://schemas.microsoft.com/office/powerpoint/2010/main" val="3430384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2. Introduce the word spectrum and its meaning. </a:t>
            </a:r>
          </a:p>
          <a:p>
            <a:pPr marL="0" marR="0" lvl="0" indent="0" algn="l" defTabSz="914400" rtl="0" eaLnBrk="1" fontAlgn="auto" latinLnBrk="0" hangingPunct="1">
              <a:lnSpc>
                <a:spcPct val="100000"/>
              </a:lnSpc>
              <a:spcBef>
                <a:spcPts val="0"/>
              </a:spcBef>
              <a:spcAft>
                <a:spcPts val="0"/>
              </a:spcAft>
              <a:buClrTx/>
              <a:buSzTx/>
              <a:buFontTx/>
              <a:buNone/>
              <a:tabLst/>
              <a:defRPr/>
            </a:pP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Activity – Ask the students to create a height spectrum of themselves from shortest to tallest. </a:t>
            </a:r>
          </a:p>
          <a:p>
            <a:endParaRPr lang="en-AU" dirty="0"/>
          </a:p>
        </p:txBody>
      </p:sp>
      <p:sp>
        <p:nvSpPr>
          <p:cNvPr id="4" name="Slide Number Placeholder 3"/>
          <p:cNvSpPr>
            <a:spLocks noGrp="1"/>
          </p:cNvSpPr>
          <p:nvPr>
            <p:ph type="sldNum" sz="quarter" idx="5"/>
          </p:nvPr>
        </p:nvSpPr>
        <p:spPr/>
        <p:txBody>
          <a:bodyPr/>
          <a:lstStyle/>
          <a:p>
            <a:fld id="{4B3FB57E-8735-414A-AEF9-ABC079941FB5}" type="slidenum">
              <a:rPr lang="en-AU" smtClean="0"/>
              <a:t>3</a:t>
            </a:fld>
            <a:endParaRPr lang="en-AU"/>
          </a:p>
        </p:txBody>
      </p:sp>
    </p:spTree>
    <p:extLst>
      <p:ext uri="{BB962C8B-B14F-4D97-AF65-F5344CB8AC3E}">
        <p14:creationId xmlns:p14="http://schemas.microsoft.com/office/powerpoint/2010/main" val="553603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3. Investigate different features of a light wave.</a:t>
            </a:r>
          </a:p>
          <a:p>
            <a:pPr marL="0" marR="0" lvl="0" indent="0" algn="l" defTabSz="914400" rtl="0" eaLnBrk="1" fontAlgn="auto" latinLnBrk="0" hangingPunct="1">
              <a:lnSpc>
                <a:spcPct val="100000"/>
              </a:lnSpc>
              <a:spcBef>
                <a:spcPts val="0"/>
              </a:spcBef>
              <a:spcAft>
                <a:spcPts val="0"/>
              </a:spcAft>
              <a:buClrTx/>
              <a:buSzTx/>
              <a:buFontTx/>
              <a:buNone/>
              <a:tabLst/>
              <a:defRPr/>
            </a:pP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Discuss what is a wavelength and how we would measure it (crest to crest).</a:t>
            </a:r>
          </a:p>
          <a:p>
            <a:pPr marL="0" marR="0" lvl="0" indent="0" algn="l" defTabSz="914400" rtl="0" eaLnBrk="1" fontAlgn="auto" latinLnBrk="0" hangingPunct="1">
              <a:lnSpc>
                <a:spcPct val="100000"/>
              </a:lnSpc>
              <a:spcBef>
                <a:spcPts val="0"/>
              </a:spcBef>
              <a:spcAft>
                <a:spcPts val="0"/>
              </a:spcAft>
              <a:buClrTx/>
              <a:buSzTx/>
              <a:buFontTx/>
              <a:buNone/>
              <a:tabLst/>
              <a:defRPr/>
            </a:pP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Activity – Experiment with slinkies to create wavelengths of different sizes. Get students to note the size of the wavelength and how much energy they need to input to create the wave.</a:t>
            </a:r>
          </a:p>
          <a:p>
            <a:endParaRPr lang="en-AU" dirty="0"/>
          </a:p>
        </p:txBody>
      </p:sp>
      <p:sp>
        <p:nvSpPr>
          <p:cNvPr id="4" name="Slide Number Placeholder 3"/>
          <p:cNvSpPr>
            <a:spLocks noGrp="1"/>
          </p:cNvSpPr>
          <p:nvPr>
            <p:ph type="sldNum" sz="quarter" idx="5"/>
          </p:nvPr>
        </p:nvSpPr>
        <p:spPr/>
        <p:txBody>
          <a:bodyPr/>
          <a:lstStyle/>
          <a:p>
            <a:fld id="{4B3FB57E-8735-414A-AEF9-ABC079941FB5}" type="slidenum">
              <a:rPr lang="en-AU" smtClean="0"/>
              <a:t>4</a:t>
            </a:fld>
            <a:endParaRPr lang="en-AU"/>
          </a:p>
        </p:txBody>
      </p:sp>
    </p:spTree>
    <p:extLst>
      <p:ext uri="{BB962C8B-B14F-4D97-AF65-F5344CB8AC3E}">
        <p14:creationId xmlns:p14="http://schemas.microsoft.com/office/powerpoint/2010/main" val="1056537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4. Create the Electromagnetic Spectrum.</a:t>
            </a:r>
          </a:p>
          <a:p>
            <a:pPr marL="0" marR="0" lvl="0" indent="0" algn="l" defTabSz="914400" rtl="0" eaLnBrk="1" fontAlgn="auto" latinLnBrk="0" hangingPunct="1">
              <a:lnSpc>
                <a:spcPct val="100000"/>
              </a:lnSpc>
              <a:spcBef>
                <a:spcPts val="0"/>
              </a:spcBef>
              <a:spcAft>
                <a:spcPts val="0"/>
              </a:spcAft>
              <a:buClrTx/>
              <a:buSzTx/>
              <a:buFontTx/>
              <a:buNone/>
              <a:tabLst/>
              <a:defRPr/>
            </a:pP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Establish that there are different types of light based on the size of their wavelength (and energy/frequency they have) and that it can be sorted into a spectrum</a:t>
            </a: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Activity – Create the Electromagnetic Spectrum by using the labels and the interactive poster to introduce each part of the spectrum – with each new type of light discuss how the wavelength/frequency changes; reflect real world examples.</a:t>
            </a:r>
          </a:p>
          <a:p>
            <a:endParaRPr lang="en-AU" dirty="0"/>
          </a:p>
        </p:txBody>
      </p:sp>
      <p:sp>
        <p:nvSpPr>
          <p:cNvPr id="4" name="Slide Number Placeholder 3"/>
          <p:cNvSpPr>
            <a:spLocks noGrp="1"/>
          </p:cNvSpPr>
          <p:nvPr>
            <p:ph type="sldNum" sz="quarter" idx="5"/>
          </p:nvPr>
        </p:nvSpPr>
        <p:spPr/>
        <p:txBody>
          <a:bodyPr/>
          <a:lstStyle/>
          <a:p>
            <a:fld id="{4B3FB57E-8735-414A-AEF9-ABC079941FB5}" type="slidenum">
              <a:rPr lang="en-AU" smtClean="0"/>
              <a:t>5</a:t>
            </a:fld>
            <a:endParaRPr lang="en-AU"/>
          </a:p>
        </p:txBody>
      </p:sp>
    </p:spTree>
    <p:extLst>
      <p:ext uri="{BB962C8B-B14F-4D97-AF65-F5344CB8AC3E}">
        <p14:creationId xmlns:p14="http://schemas.microsoft.com/office/powerpoint/2010/main" val="3809729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5. Applications of the Electromagnetic spectrum – Multiwavelength Astronomy.</a:t>
            </a:r>
          </a:p>
          <a:p>
            <a:pPr marL="0" marR="0" lvl="0" indent="0" algn="l" defTabSz="914400" rtl="0" eaLnBrk="1" fontAlgn="auto" latinLnBrk="0" hangingPunct="1">
              <a:lnSpc>
                <a:spcPct val="100000"/>
              </a:lnSpc>
              <a:spcBef>
                <a:spcPts val="0"/>
              </a:spcBef>
              <a:spcAft>
                <a:spcPts val="0"/>
              </a:spcAft>
              <a:buClrTx/>
              <a:buSzTx/>
              <a:buFontTx/>
              <a:buNone/>
              <a:tabLst/>
              <a:defRPr/>
            </a:pP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Discuss the concept of multiwavelength astronomy and observing objects in different kinds of light. Demonstrate this by using the Crab Nebula cards and seeing what it looks like in visible, infrared, radio and x-ray light. (Alternate example is Jupiter).</a:t>
            </a:r>
          </a:p>
          <a:p>
            <a:pPr marL="0" marR="0" lvl="0" indent="0" algn="l" defTabSz="914400" rtl="0" eaLnBrk="1" fontAlgn="auto" latinLnBrk="0" hangingPunct="1">
              <a:lnSpc>
                <a:spcPct val="100000"/>
              </a:lnSpc>
              <a:spcBef>
                <a:spcPts val="0"/>
              </a:spcBef>
              <a:spcAft>
                <a:spcPts val="0"/>
              </a:spcAft>
              <a:buClrTx/>
              <a:buSzTx/>
              <a:buFontTx/>
              <a:buNone/>
              <a:tabLst/>
              <a:defRPr/>
            </a:pP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Activity – Provide the other card sets to the students and ask them to work together in groups to identify and label which image represents each visible, infrared, radio and x-ray. Once completed, go through the answers together as a class.</a:t>
            </a:r>
          </a:p>
          <a:p>
            <a:endParaRPr lang="en-AU" dirty="0"/>
          </a:p>
        </p:txBody>
      </p:sp>
      <p:sp>
        <p:nvSpPr>
          <p:cNvPr id="4" name="Slide Number Placeholder 3"/>
          <p:cNvSpPr>
            <a:spLocks noGrp="1"/>
          </p:cNvSpPr>
          <p:nvPr>
            <p:ph type="sldNum" sz="quarter" idx="5"/>
          </p:nvPr>
        </p:nvSpPr>
        <p:spPr/>
        <p:txBody>
          <a:bodyPr/>
          <a:lstStyle/>
          <a:p>
            <a:fld id="{4B3FB57E-8735-414A-AEF9-ABC079941FB5}" type="slidenum">
              <a:rPr lang="en-AU" smtClean="0"/>
              <a:t>6</a:t>
            </a:fld>
            <a:endParaRPr lang="en-AU"/>
          </a:p>
        </p:txBody>
      </p:sp>
    </p:spTree>
    <p:extLst>
      <p:ext uri="{BB962C8B-B14F-4D97-AF65-F5344CB8AC3E}">
        <p14:creationId xmlns:p14="http://schemas.microsoft.com/office/powerpoint/2010/main" val="1832848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6. The science behind multiwavelength astronomy.</a:t>
            </a:r>
          </a:p>
          <a:p>
            <a:pPr marL="0" marR="0" lvl="0" indent="0" algn="l" defTabSz="914400" rtl="0" eaLnBrk="1" fontAlgn="auto" latinLnBrk="0" hangingPunct="1">
              <a:lnSpc>
                <a:spcPct val="100000"/>
              </a:lnSpc>
              <a:spcBef>
                <a:spcPts val="0"/>
              </a:spcBef>
              <a:spcAft>
                <a:spcPts val="0"/>
              </a:spcAft>
              <a:buClrTx/>
              <a:buSzTx/>
              <a:buFontTx/>
              <a:buNone/>
              <a:tabLst/>
              <a:defRPr/>
            </a:pP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Using the card sets, discuss what science we are learning from each different type of wavelength and how scientists combine this knowledge together to further understand the physics of our Universe.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_________________________________________________________________________________________________________________________________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The science behind multiwavelength astronomy.</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Visible Light</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detect the objects that we see with our eyes, including planets, stars, gas and dust. When we observe galaxies (like Centaurus A), some have these dark patches across the plane of the galaxy – these are dust clouds that are so dense it is blocks out the surrounding starlight. Dust clouds are significant because these are the building blocks of star formation.</a:t>
            </a: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Infrared Light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Detects heat/thermal energy, so we are typically observing the “hot” objects in space in infrared (predominantly stars). The wavelength of infrared light is the right size to pass through dust clouds, so when we observe galaxies and nebulas in infrared light we are peering through the dust clouds and seeing all of the stars present. </a:t>
            </a:r>
          </a:p>
          <a:p>
            <a:r>
              <a:rPr lang="en-AU" sz="1200" kern="1200" dirty="0">
                <a:solidFill>
                  <a:schemeClr val="tx1"/>
                </a:solidFill>
                <a:effectLst/>
                <a:latin typeface="+mn-lt"/>
                <a:ea typeface="+mn-ea"/>
                <a:cs typeface="+mn-cs"/>
              </a:rPr>
              <a:t>Notably with Jupiter, we are observing the warmer parts of the atmosphere. We see the similar cloud bands as we do in visible light, but thanks to the fast rotation speed of Jupiter (once every 10 hours), that angular momentum creates an incredible amount of friction, which is what we are observing in infrared light.</a:t>
            </a: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Radio Light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Typically detects the cooler/less energetic gas (like neutral hydrogen) present in objects. Hydrogen gas is present throughout the Universe and is significant for the formation of objects like stars and galaxies. However, observations in radio light also highlight objects with interesting physics at play, as we can see in the Jupiter and Centaurus A images. These emissions are bright in radio light but are completely invisible in visible light. </a:t>
            </a:r>
          </a:p>
          <a:p>
            <a:r>
              <a:rPr lang="en-AU" sz="1200" kern="1200" dirty="0">
                <a:solidFill>
                  <a:schemeClr val="tx1"/>
                </a:solidFill>
                <a:effectLst/>
                <a:latin typeface="+mn-lt"/>
                <a:ea typeface="+mn-ea"/>
                <a:cs typeface="+mn-cs"/>
              </a:rPr>
              <a:t>In Jupiter’s image, the beams of radio light create a lizard-shaped emission. This is due to charged particles interacting with Jupiter’s large magnetic field and creating a ring of radio emissions around the centre of the planet.</a:t>
            </a:r>
          </a:p>
          <a:p>
            <a:r>
              <a:rPr lang="en-AU" sz="1200" kern="1200" dirty="0">
                <a:solidFill>
                  <a:schemeClr val="tx1"/>
                </a:solidFill>
                <a:effectLst/>
                <a:latin typeface="+mn-lt"/>
                <a:ea typeface="+mn-ea"/>
                <a:cs typeface="+mn-cs"/>
              </a:rPr>
              <a:t>In Centaurus A we see jets of radio light emitting from the centre of the galaxy as material is being ejected from the black hole’s accretion disk and interacting with the surrounding material at the galaxy’s centre. Not all galaxies behave like this though, and scientists are still trying to understand why this is the case. </a:t>
            </a: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X-ray Light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Detects objects in the Universe that are emitting high forms of energy. These emissions are typically associated with some of the most chaotic objects in the Universe, like supernova explosions and supermassive black holes. </a:t>
            </a:r>
          </a:p>
          <a:p>
            <a:r>
              <a:rPr lang="en-AU" sz="1200" kern="1200" dirty="0">
                <a:solidFill>
                  <a:schemeClr val="tx1"/>
                </a:solidFill>
                <a:effectLst/>
                <a:latin typeface="+mn-lt"/>
                <a:ea typeface="+mn-ea"/>
                <a:cs typeface="+mn-cs"/>
              </a:rPr>
              <a:t>Jupiter’s image is highlighting the permanent aurora phenomenon that occurs on this planet. The aurora are created by energetic particles from the Sun being caught up in the planets magnetic field and being directed back towards the poles. The aurora are permanent on Jupiter (unlike the Earth) because of its large magnetic field. </a:t>
            </a:r>
          </a:p>
          <a:p>
            <a:r>
              <a:rPr lang="en-AU" sz="1200" kern="1200" dirty="0">
                <a:solidFill>
                  <a:schemeClr val="tx1"/>
                </a:solidFill>
                <a:effectLst/>
                <a:latin typeface="+mn-lt"/>
                <a:ea typeface="+mn-ea"/>
                <a:cs typeface="+mn-cs"/>
              </a:rPr>
              <a:t>In Centaurus A, a bright jet of x-ray radiation is being emitted from the core, likely aligned with the supermassive black hole at the centre of the galaxy. Objects such as these are called Active Galactic Nuclei (AGN), but the physics behind these objects are still being understood. </a:t>
            </a: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Multiwavelength Astronomy</a:t>
            </a:r>
            <a:r>
              <a:rPr lang="en-AU" sz="1200" kern="1200" dirty="0">
                <a:solidFill>
                  <a:schemeClr val="tx1"/>
                </a:solidFill>
                <a:effectLst/>
                <a:latin typeface="+mn-lt"/>
                <a:ea typeface="+mn-ea"/>
                <a:cs typeface="+mn-cs"/>
              </a:rPr>
              <a:t> is so significant, because each wavelength forms part of the puzzle that tells us a complete story of the Universe. So much information is missing, if we simply relied on the part of the electromagnetic spectrum that our eyes can detect. </a:t>
            </a:r>
          </a:p>
          <a:p>
            <a:r>
              <a:rPr lang="en-AU" sz="1200" kern="1200">
                <a:solidFill>
                  <a:schemeClr val="tx1"/>
                </a:solidFill>
                <a:effectLst/>
                <a:latin typeface="+mn-lt"/>
                <a:ea typeface="+mn-ea"/>
                <a:cs typeface="+mn-cs"/>
              </a:rPr>
              <a:t>And furthermore as humans we have been able to create machines (telescopes) that detects the light we can’t observe with our eyes, to help us better understand what we discover.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B3FB57E-8735-414A-AEF9-ABC079941FB5}" type="slidenum">
              <a:rPr lang="en-AU" smtClean="0"/>
              <a:t>7</a:t>
            </a:fld>
            <a:endParaRPr lang="en-AU"/>
          </a:p>
        </p:txBody>
      </p:sp>
    </p:spTree>
    <p:extLst>
      <p:ext uri="{BB962C8B-B14F-4D97-AF65-F5344CB8AC3E}">
        <p14:creationId xmlns:p14="http://schemas.microsoft.com/office/powerpoint/2010/main" val="3753555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980F-C82E-C502-C5A3-1827FB558CC3}"/>
              </a:ext>
            </a:extLst>
          </p:cNvPr>
          <p:cNvSpPr>
            <a:spLocks noGrp="1"/>
          </p:cNvSpPr>
          <p:nvPr>
            <p:ph type="ctrTitle"/>
          </p:nvPr>
        </p:nvSpPr>
        <p:spPr>
          <a:xfrm>
            <a:off x="4038598" y="1122363"/>
            <a:ext cx="70866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0FE22D4-3AF3-7CEE-5F1E-EF682A133251}"/>
              </a:ext>
            </a:extLst>
          </p:cNvPr>
          <p:cNvSpPr>
            <a:spLocks noGrp="1"/>
          </p:cNvSpPr>
          <p:nvPr>
            <p:ph type="subTitle" idx="1"/>
          </p:nvPr>
        </p:nvSpPr>
        <p:spPr>
          <a:xfrm>
            <a:off x="4038599" y="3602038"/>
            <a:ext cx="708659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7FE8ED1-DD72-57DD-FB05-12B5273967F7}"/>
              </a:ext>
            </a:extLst>
          </p:cNvPr>
          <p:cNvSpPr>
            <a:spLocks noGrp="1"/>
          </p:cNvSpPr>
          <p:nvPr>
            <p:ph type="dt" sz="half" idx="10"/>
          </p:nvPr>
        </p:nvSpPr>
        <p:spPr/>
        <p:txBody>
          <a:bodyPr/>
          <a:lstStyle>
            <a:lvl1pPr>
              <a:defRPr>
                <a:solidFill>
                  <a:schemeClr val="tx1"/>
                </a:solidFill>
              </a:defRPr>
            </a:lvl1pPr>
          </a:lstStyle>
          <a:p>
            <a:fld id="{C2A0B203-ECD1-7243-A85F-1F9ECE0E64F8}" type="datetimeFigureOut">
              <a:rPr lang="en-US" smtClean="0"/>
              <a:pPr/>
              <a:t>7/3/25</a:t>
            </a:fld>
            <a:endParaRPr lang="en-US"/>
          </a:p>
        </p:txBody>
      </p:sp>
      <p:sp>
        <p:nvSpPr>
          <p:cNvPr id="5" name="Footer Placeholder 4">
            <a:extLst>
              <a:ext uri="{FF2B5EF4-FFF2-40B4-BE49-F238E27FC236}">
                <a16:creationId xmlns:a16="http://schemas.microsoft.com/office/drawing/2014/main" id="{00A76C78-6B74-C117-7255-CE43BEADAC1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54A89039-505B-607F-F7E2-01E2515C90E9}"/>
              </a:ext>
            </a:extLst>
          </p:cNvPr>
          <p:cNvSpPr>
            <a:spLocks noGrp="1"/>
          </p:cNvSpPr>
          <p:nvPr>
            <p:ph type="sldNum" sz="quarter" idx="12"/>
          </p:nvPr>
        </p:nvSpPr>
        <p:spPr/>
        <p:txBody>
          <a:bodyPr/>
          <a:lstStyle>
            <a:lvl1pPr>
              <a:defRPr>
                <a:solidFill>
                  <a:schemeClr val="tx1"/>
                </a:solidFill>
              </a:defRPr>
            </a:lvl1pPr>
          </a:lstStyle>
          <a:p>
            <a:fld id="{75613D53-8070-0A4F-98C4-E1C4E71CB17B}" type="slidenum">
              <a:rPr lang="en-US" smtClean="0"/>
              <a:pPr/>
              <a:t>‹#›</a:t>
            </a:fld>
            <a:endParaRPr lang="en-US"/>
          </a:p>
        </p:txBody>
      </p:sp>
    </p:spTree>
    <p:extLst>
      <p:ext uri="{BB962C8B-B14F-4D97-AF65-F5344CB8AC3E}">
        <p14:creationId xmlns:p14="http://schemas.microsoft.com/office/powerpoint/2010/main" val="2270286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No Swir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980F-C82E-C502-C5A3-1827FB558CC3}"/>
              </a:ext>
            </a:extLst>
          </p:cNvPr>
          <p:cNvSpPr>
            <a:spLocks noGrp="1"/>
          </p:cNvSpPr>
          <p:nvPr>
            <p:ph type="ctrTitle"/>
          </p:nvPr>
        </p:nvSpPr>
        <p:spPr>
          <a:xfrm>
            <a:off x="4038598" y="1122363"/>
            <a:ext cx="70866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0FE22D4-3AF3-7CEE-5F1E-EF682A133251}"/>
              </a:ext>
            </a:extLst>
          </p:cNvPr>
          <p:cNvSpPr>
            <a:spLocks noGrp="1"/>
          </p:cNvSpPr>
          <p:nvPr>
            <p:ph type="subTitle" idx="1"/>
          </p:nvPr>
        </p:nvSpPr>
        <p:spPr>
          <a:xfrm>
            <a:off x="4038599" y="3602038"/>
            <a:ext cx="708659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7FE8ED1-DD72-57DD-FB05-12B5273967F7}"/>
              </a:ext>
            </a:extLst>
          </p:cNvPr>
          <p:cNvSpPr>
            <a:spLocks noGrp="1"/>
          </p:cNvSpPr>
          <p:nvPr>
            <p:ph type="dt" sz="half" idx="10"/>
          </p:nvPr>
        </p:nvSpPr>
        <p:spPr/>
        <p:txBody>
          <a:bodyPr/>
          <a:lstStyle>
            <a:lvl1pPr>
              <a:defRPr>
                <a:solidFill>
                  <a:schemeClr val="tx1"/>
                </a:solidFill>
              </a:defRPr>
            </a:lvl1pPr>
          </a:lstStyle>
          <a:p>
            <a:fld id="{C2A0B203-ECD1-7243-A85F-1F9ECE0E64F8}" type="datetimeFigureOut">
              <a:rPr lang="en-US" smtClean="0"/>
              <a:pPr/>
              <a:t>7/3/25</a:t>
            </a:fld>
            <a:endParaRPr lang="en-US"/>
          </a:p>
        </p:txBody>
      </p:sp>
      <p:sp>
        <p:nvSpPr>
          <p:cNvPr id="5" name="Footer Placeholder 4">
            <a:extLst>
              <a:ext uri="{FF2B5EF4-FFF2-40B4-BE49-F238E27FC236}">
                <a16:creationId xmlns:a16="http://schemas.microsoft.com/office/drawing/2014/main" id="{00A76C78-6B74-C117-7255-CE43BEADAC1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54A89039-505B-607F-F7E2-01E2515C90E9}"/>
              </a:ext>
            </a:extLst>
          </p:cNvPr>
          <p:cNvSpPr>
            <a:spLocks noGrp="1"/>
          </p:cNvSpPr>
          <p:nvPr>
            <p:ph type="sldNum" sz="quarter" idx="12"/>
          </p:nvPr>
        </p:nvSpPr>
        <p:spPr/>
        <p:txBody>
          <a:bodyPr/>
          <a:lstStyle>
            <a:lvl1pPr>
              <a:defRPr>
                <a:solidFill>
                  <a:schemeClr val="tx1"/>
                </a:solidFill>
              </a:defRPr>
            </a:lvl1pPr>
          </a:lstStyle>
          <a:p>
            <a:fld id="{75613D53-8070-0A4F-98C4-E1C4E71CB17B}" type="slidenum">
              <a:rPr lang="en-US" smtClean="0"/>
              <a:pPr/>
              <a:t>‹#›</a:t>
            </a:fld>
            <a:endParaRPr lang="en-US"/>
          </a:p>
        </p:txBody>
      </p:sp>
    </p:spTree>
    <p:extLst>
      <p:ext uri="{BB962C8B-B14F-4D97-AF65-F5344CB8AC3E}">
        <p14:creationId xmlns:p14="http://schemas.microsoft.com/office/powerpoint/2010/main" val="3112533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980F-C82E-C502-C5A3-1827FB558CC3}"/>
              </a:ext>
            </a:extLst>
          </p:cNvPr>
          <p:cNvSpPr>
            <a:spLocks noGrp="1"/>
          </p:cNvSpPr>
          <p:nvPr>
            <p:ph type="ctrTitle"/>
          </p:nvPr>
        </p:nvSpPr>
        <p:spPr>
          <a:xfrm>
            <a:off x="1497494" y="1600199"/>
            <a:ext cx="9627704" cy="1909763"/>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0FE22D4-3AF3-7CEE-5F1E-EF682A133251}"/>
              </a:ext>
            </a:extLst>
          </p:cNvPr>
          <p:cNvSpPr>
            <a:spLocks noGrp="1"/>
          </p:cNvSpPr>
          <p:nvPr>
            <p:ph type="subTitle" idx="1"/>
          </p:nvPr>
        </p:nvSpPr>
        <p:spPr>
          <a:xfrm>
            <a:off x="1497494" y="3602038"/>
            <a:ext cx="962770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7FE8ED1-DD72-57DD-FB05-12B5273967F7}"/>
              </a:ext>
            </a:extLst>
          </p:cNvPr>
          <p:cNvSpPr>
            <a:spLocks noGrp="1"/>
          </p:cNvSpPr>
          <p:nvPr>
            <p:ph type="dt" sz="half" idx="10"/>
          </p:nvPr>
        </p:nvSpPr>
        <p:spPr/>
        <p:txBody>
          <a:bodyPr/>
          <a:lstStyle>
            <a:lvl1pPr>
              <a:defRPr>
                <a:solidFill>
                  <a:schemeClr val="tx1"/>
                </a:solidFill>
              </a:defRPr>
            </a:lvl1pPr>
          </a:lstStyle>
          <a:p>
            <a:fld id="{C2A0B203-ECD1-7243-A85F-1F9ECE0E64F8}" type="datetimeFigureOut">
              <a:rPr lang="en-US" smtClean="0"/>
              <a:pPr/>
              <a:t>7/3/25</a:t>
            </a:fld>
            <a:endParaRPr lang="en-US"/>
          </a:p>
        </p:txBody>
      </p:sp>
      <p:sp>
        <p:nvSpPr>
          <p:cNvPr id="5" name="Footer Placeholder 4">
            <a:extLst>
              <a:ext uri="{FF2B5EF4-FFF2-40B4-BE49-F238E27FC236}">
                <a16:creationId xmlns:a16="http://schemas.microsoft.com/office/drawing/2014/main" id="{00A76C78-6B74-C117-7255-CE43BEADAC1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54A89039-505B-607F-F7E2-01E2515C90E9}"/>
              </a:ext>
            </a:extLst>
          </p:cNvPr>
          <p:cNvSpPr>
            <a:spLocks noGrp="1"/>
          </p:cNvSpPr>
          <p:nvPr>
            <p:ph type="sldNum" sz="quarter" idx="12"/>
          </p:nvPr>
        </p:nvSpPr>
        <p:spPr/>
        <p:txBody>
          <a:bodyPr/>
          <a:lstStyle>
            <a:lvl1pPr>
              <a:defRPr>
                <a:solidFill>
                  <a:schemeClr val="tx1"/>
                </a:solidFill>
              </a:defRPr>
            </a:lvl1pPr>
          </a:lstStyle>
          <a:p>
            <a:fld id="{75613D53-8070-0A4F-98C4-E1C4E71CB17B}" type="slidenum">
              <a:rPr lang="en-US" smtClean="0"/>
              <a:pPr/>
              <a:t>‹#›</a:t>
            </a:fld>
            <a:endParaRPr lang="en-US"/>
          </a:p>
        </p:txBody>
      </p:sp>
    </p:spTree>
    <p:extLst>
      <p:ext uri="{BB962C8B-B14F-4D97-AF65-F5344CB8AC3E}">
        <p14:creationId xmlns:p14="http://schemas.microsoft.com/office/powerpoint/2010/main" val="2054633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End Slide (No Swir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980F-C82E-C502-C5A3-1827FB558CC3}"/>
              </a:ext>
            </a:extLst>
          </p:cNvPr>
          <p:cNvSpPr>
            <a:spLocks noGrp="1"/>
          </p:cNvSpPr>
          <p:nvPr>
            <p:ph type="ctrTitle"/>
          </p:nvPr>
        </p:nvSpPr>
        <p:spPr>
          <a:xfrm>
            <a:off x="1497494" y="1600199"/>
            <a:ext cx="9627704" cy="1909763"/>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0FE22D4-3AF3-7CEE-5F1E-EF682A133251}"/>
              </a:ext>
            </a:extLst>
          </p:cNvPr>
          <p:cNvSpPr>
            <a:spLocks noGrp="1"/>
          </p:cNvSpPr>
          <p:nvPr>
            <p:ph type="subTitle" idx="1"/>
          </p:nvPr>
        </p:nvSpPr>
        <p:spPr>
          <a:xfrm>
            <a:off x="1497494" y="3602038"/>
            <a:ext cx="962770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7FE8ED1-DD72-57DD-FB05-12B5273967F7}"/>
              </a:ext>
            </a:extLst>
          </p:cNvPr>
          <p:cNvSpPr>
            <a:spLocks noGrp="1"/>
          </p:cNvSpPr>
          <p:nvPr>
            <p:ph type="dt" sz="half" idx="10"/>
          </p:nvPr>
        </p:nvSpPr>
        <p:spPr/>
        <p:txBody>
          <a:bodyPr/>
          <a:lstStyle>
            <a:lvl1pPr>
              <a:defRPr>
                <a:solidFill>
                  <a:schemeClr val="tx1"/>
                </a:solidFill>
              </a:defRPr>
            </a:lvl1pPr>
          </a:lstStyle>
          <a:p>
            <a:fld id="{C2A0B203-ECD1-7243-A85F-1F9ECE0E64F8}" type="datetimeFigureOut">
              <a:rPr lang="en-US" smtClean="0"/>
              <a:pPr/>
              <a:t>7/3/25</a:t>
            </a:fld>
            <a:endParaRPr lang="en-US"/>
          </a:p>
        </p:txBody>
      </p:sp>
      <p:sp>
        <p:nvSpPr>
          <p:cNvPr id="5" name="Footer Placeholder 4">
            <a:extLst>
              <a:ext uri="{FF2B5EF4-FFF2-40B4-BE49-F238E27FC236}">
                <a16:creationId xmlns:a16="http://schemas.microsoft.com/office/drawing/2014/main" id="{00A76C78-6B74-C117-7255-CE43BEADAC1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54A89039-505B-607F-F7E2-01E2515C90E9}"/>
              </a:ext>
            </a:extLst>
          </p:cNvPr>
          <p:cNvSpPr>
            <a:spLocks noGrp="1"/>
          </p:cNvSpPr>
          <p:nvPr>
            <p:ph type="sldNum" sz="quarter" idx="12"/>
          </p:nvPr>
        </p:nvSpPr>
        <p:spPr/>
        <p:txBody>
          <a:bodyPr/>
          <a:lstStyle>
            <a:lvl1pPr>
              <a:defRPr>
                <a:solidFill>
                  <a:schemeClr val="tx1"/>
                </a:solidFill>
              </a:defRPr>
            </a:lvl1pPr>
          </a:lstStyle>
          <a:p>
            <a:fld id="{75613D53-8070-0A4F-98C4-E1C4E71CB17B}" type="slidenum">
              <a:rPr lang="en-US" smtClean="0"/>
              <a:pPr/>
              <a:t>‹#›</a:t>
            </a:fld>
            <a:endParaRPr lang="en-US"/>
          </a:p>
        </p:txBody>
      </p:sp>
    </p:spTree>
    <p:extLst>
      <p:ext uri="{BB962C8B-B14F-4D97-AF65-F5344CB8AC3E}">
        <p14:creationId xmlns:p14="http://schemas.microsoft.com/office/powerpoint/2010/main" val="3517746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4BE1F-3A83-6B2F-ABA8-F494D62E3A4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3EA0089-263C-285C-3517-4C94B3F38D1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4E61C22-0FE1-FA6A-1263-0B803F1343F4}"/>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5" name="Footer Placeholder 4">
            <a:extLst>
              <a:ext uri="{FF2B5EF4-FFF2-40B4-BE49-F238E27FC236}">
                <a16:creationId xmlns:a16="http://schemas.microsoft.com/office/drawing/2014/main" id="{8B3199E2-31A2-D3FC-79F0-B8FD9CD9E6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BE1380-60BA-B775-431B-2C16460F2603}"/>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776698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10FB-EE61-EC45-5849-3C780FC3206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5B6071D-9F58-48C9-FE05-BDDE34A6C9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F0C042B-CA6A-A4B1-0EA9-B78B2AC58D76}"/>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5" name="Footer Placeholder 4">
            <a:extLst>
              <a:ext uri="{FF2B5EF4-FFF2-40B4-BE49-F238E27FC236}">
                <a16:creationId xmlns:a16="http://schemas.microsoft.com/office/drawing/2014/main" id="{76C186A2-A656-EB74-5995-6C67F303FD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DF35EE-1968-7B2A-CA94-9AF99B317F43}"/>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3516238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F6D63-8C46-8512-4C2E-E5BBE4D3C5D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FF54653-02F2-16C1-C08E-0358A13E8D7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6AEC7CD-1BE5-536B-0721-B98EB213407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F5BE9CA-074E-DFAE-B1FA-4AA07143A5BC}"/>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6" name="Footer Placeholder 5">
            <a:extLst>
              <a:ext uri="{FF2B5EF4-FFF2-40B4-BE49-F238E27FC236}">
                <a16:creationId xmlns:a16="http://schemas.microsoft.com/office/drawing/2014/main" id="{3265C39F-56C9-3AFE-C1A0-F008D24ED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88B85D-513B-8801-C730-CC39812A804C}"/>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3640544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979AD-34DE-AFC2-B294-B5F26B400E28}"/>
              </a:ext>
            </a:extLst>
          </p:cNvPr>
          <p:cNvSpPr>
            <a:spLocks noGrp="1"/>
          </p:cNvSpPr>
          <p:nvPr>
            <p:ph type="title"/>
          </p:nvPr>
        </p:nvSpPr>
        <p:spPr>
          <a:xfrm>
            <a:off x="1497494" y="178420"/>
            <a:ext cx="9857894" cy="489918"/>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55068D-93C4-1A11-EE0E-92118173F3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6454A6A-D3BF-F61B-49C4-D06BA9F9858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FE5F18E-B297-B5ED-1714-44D87F3052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703DF27-7F0D-42AF-FA3A-3D40C5A8267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92F6BA4-49F7-D10B-4590-18B5D6421FBD}"/>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8" name="Footer Placeholder 7">
            <a:extLst>
              <a:ext uri="{FF2B5EF4-FFF2-40B4-BE49-F238E27FC236}">
                <a16:creationId xmlns:a16="http://schemas.microsoft.com/office/drawing/2014/main" id="{33A9F318-939C-2B08-6075-83274F095F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CA97F1-A758-3DFA-C87A-4444C6C74351}"/>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3180000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6A018-E9D0-8C53-31DA-A26ADB0C3CE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805B760-BD83-C8C5-8EB6-9EEE2419C30B}"/>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4" name="Footer Placeholder 3">
            <a:extLst>
              <a:ext uri="{FF2B5EF4-FFF2-40B4-BE49-F238E27FC236}">
                <a16:creationId xmlns:a16="http://schemas.microsoft.com/office/drawing/2014/main" id="{99E7FC3B-4B07-5BC2-2FF3-D9DFA2C1AA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D9DCD5-FDA8-717E-D21A-7B6BC2D22774}"/>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2101721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609F98-EFBA-3EB5-40AA-F4EBFCA493E4}"/>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3" name="Footer Placeholder 2">
            <a:extLst>
              <a:ext uri="{FF2B5EF4-FFF2-40B4-BE49-F238E27FC236}">
                <a16:creationId xmlns:a16="http://schemas.microsoft.com/office/drawing/2014/main" id="{7170AB86-7954-D60D-C1DC-1575EA08A3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763256-A1ED-2DDC-9AAB-8E0E13EEEF16}"/>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85130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2E7B8-E83A-C903-E709-FF9995704FFA}"/>
              </a:ext>
            </a:extLst>
          </p:cNvPr>
          <p:cNvSpPr>
            <a:spLocks noGrp="1"/>
          </p:cNvSpPr>
          <p:nvPr>
            <p:ph type="title"/>
          </p:nvPr>
        </p:nvSpPr>
        <p:spPr>
          <a:xfrm>
            <a:off x="1497494" y="987424"/>
            <a:ext cx="3932237" cy="1097101"/>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BAD9EB-9A8E-A3F1-0803-94DFE2953113}"/>
              </a:ext>
            </a:extLst>
          </p:cNvPr>
          <p:cNvSpPr>
            <a:spLocks noGrp="1"/>
          </p:cNvSpPr>
          <p:nvPr>
            <p:ph idx="1"/>
          </p:nvPr>
        </p:nvSpPr>
        <p:spPr>
          <a:xfrm>
            <a:off x="6096000" y="987425"/>
            <a:ext cx="525938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3D0A8BE-A65B-34D0-757F-E73B537414AB}"/>
              </a:ext>
            </a:extLst>
          </p:cNvPr>
          <p:cNvSpPr>
            <a:spLocks noGrp="1"/>
          </p:cNvSpPr>
          <p:nvPr>
            <p:ph type="body" sz="half" idx="2"/>
          </p:nvPr>
        </p:nvSpPr>
        <p:spPr>
          <a:xfrm>
            <a:off x="1501775" y="20494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9FFF8B-021C-8D30-9C19-CABF2D7C7934}"/>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6" name="Footer Placeholder 5">
            <a:extLst>
              <a:ext uri="{FF2B5EF4-FFF2-40B4-BE49-F238E27FC236}">
                <a16:creationId xmlns:a16="http://schemas.microsoft.com/office/drawing/2014/main" id="{5E4EFA3E-99E1-A806-513C-E7768D6193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4D3D9A-3953-5ECC-A369-873FC4F1506D}"/>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3728095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C64A8-38A7-FF04-9463-5062FB894D21}"/>
              </a:ext>
            </a:extLst>
          </p:cNvPr>
          <p:cNvSpPr>
            <a:spLocks noGrp="1"/>
          </p:cNvSpPr>
          <p:nvPr>
            <p:ph type="title"/>
          </p:nvPr>
        </p:nvSpPr>
        <p:spPr>
          <a:xfrm>
            <a:off x="1467408" y="987424"/>
            <a:ext cx="3932237" cy="1069975"/>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0EE067F-FE5C-5BA2-351D-BB460B341C1E}"/>
              </a:ext>
            </a:extLst>
          </p:cNvPr>
          <p:cNvSpPr>
            <a:spLocks noGrp="1"/>
          </p:cNvSpPr>
          <p:nvPr>
            <p:ph type="pic" idx="1"/>
          </p:nvPr>
        </p:nvSpPr>
        <p:spPr>
          <a:xfrm>
            <a:off x="6096000" y="987425"/>
            <a:ext cx="5259388"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2E92AB29-32BD-0505-97B4-DD80F0D5A547}"/>
              </a:ext>
            </a:extLst>
          </p:cNvPr>
          <p:cNvSpPr>
            <a:spLocks noGrp="1"/>
          </p:cNvSpPr>
          <p:nvPr>
            <p:ph type="body" sz="half" idx="2"/>
          </p:nvPr>
        </p:nvSpPr>
        <p:spPr>
          <a:xfrm>
            <a:off x="1501775"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A16728B-369D-2A66-6B81-501F12C10E5F}"/>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6" name="Footer Placeholder 5">
            <a:extLst>
              <a:ext uri="{FF2B5EF4-FFF2-40B4-BE49-F238E27FC236}">
                <a16:creationId xmlns:a16="http://schemas.microsoft.com/office/drawing/2014/main" id="{99812FB0-5A80-EAF9-EC10-E79BC7CBC7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FC46FE-142E-5743-FC36-89483DFC8DFF}"/>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2460029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69154-60AC-D36F-2577-D0D1739B234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AF65AB-7513-BD87-5F26-6D7F2D68E30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2AE424-06FF-7EAD-8B89-EE9852CC6DAA}"/>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5" name="Footer Placeholder 4">
            <a:extLst>
              <a:ext uri="{FF2B5EF4-FFF2-40B4-BE49-F238E27FC236}">
                <a16:creationId xmlns:a16="http://schemas.microsoft.com/office/drawing/2014/main" id="{CDE72965-4C1E-F1BD-AE87-F76D22E72F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82D28A-D46F-323A-1582-09673275FFDB}"/>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2129802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57D072-E499-076B-B5E9-3D1DEE810371}"/>
              </a:ext>
            </a:extLst>
          </p:cNvPr>
          <p:cNvSpPr>
            <a:spLocks noGrp="1"/>
          </p:cNvSpPr>
          <p:nvPr>
            <p:ph type="title" orient="vert"/>
          </p:nvPr>
        </p:nvSpPr>
        <p:spPr>
          <a:xfrm>
            <a:off x="8724900" y="1003609"/>
            <a:ext cx="2628900" cy="5173353"/>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AC9E078-B12B-3529-9235-849798DF074E}"/>
              </a:ext>
            </a:extLst>
          </p:cNvPr>
          <p:cNvSpPr>
            <a:spLocks noGrp="1"/>
          </p:cNvSpPr>
          <p:nvPr>
            <p:ph type="body" orient="vert" idx="1"/>
          </p:nvPr>
        </p:nvSpPr>
        <p:spPr>
          <a:xfrm>
            <a:off x="838200" y="1003609"/>
            <a:ext cx="7734300" cy="517335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A90D1B-31C8-09E4-A635-6ACFE55E1383}"/>
              </a:ext>
            </a:extLst>
          </p:cNvPr>
          <p:cNvSpPr>
            <a:spLocks noGrp="1"/>
          </p:cNvSpPr>
          <p:nvPr>
            <p:ph type="dt" sz="half" idx="10"/>
          </p:nvPr>
        </p:nvSpPr>
        <p:spPr/>
        <p:txBody>
          <a:bodyPr/>
          <a:lstStyle/>
          <a:p>
            <a:fld id="{C2A0B203-ECD1-7243-A85F-1F9ECE0E64F8}" type="datetimeFigureOut">
              <a:rPr lang="en-US" smtClean="0"/>
              <a:t>7/3/25</a:t>
            </a:fld>
            <a:endParaRPr lang="en-US"/>
          </a:p>
        </p:txBody>
      </p:sp>
      <p:sp>
        <p:nvSpPr>
          <p:cNvPr id="5" name="Footer Placeholder 4">
            <a:extLst>
              <a:ext uri="{FF2B5EF4-FFF2-40B4-BE49-F238E27FC236}">
                <a16:creationId xmlns:a16="http://schemas.microsoft.com/office/drawing/2014/main" id="{1E29511B-1C44-55F6-2551-A567FF234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87F83D-8E1F-2F32-7CD8-84D73BA008DD}"/>
              </a:ext>
            </a:extLst>
          </p:cNvPr>
          <p:cNvSpPr>
            <a:spLocks noGrp="1"/>
          </p:cNvSpPr>
          <p:nvPr>
            <p:ph type="sldNum" sz="quarter" idx="12"/>
          </p:nvPr>
        </p:nvSpPr>
        <p:spPr/>
        <p:txBody>
          <a:bodyPr/>
          <a:lstStyle/>
          <a:p>
            <a:fld id="{75613D53-8070-0A4F-98C4-E1C4E71CB17B}" type="slidenum">
              <a:rPr lang="en-US" smtClean="0"/>
              <a:t>‹#›</a:t>
            </a:fld>
            <a:endParaRPr lang="en-US"/>
          </a:p>
        </p:txBody>
      </p:sp>
    </p:spTree>
    <p:extLst>
      <p:ext uri="{BB962C8B-B14F-4D97-AF65-F5344CB8AC3E}">
        <p14:creationId xmlns:p14="http://schemas.microsoft.com/office/powerpoint/2010/main" val="2050846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00B804-DE56-425F-FA8B-334331F26BD1}"/>
              </a:ext>
            </a:extLst>
          </p:cNvPr>
          <p:cNvSpPr>
            <a:spLocks noGrp="1"/>
          </p:cNvSpPr>
          <p:nvPr>
            <p:ph type="title"/>
          </p:nvPr>
        </p:nvSpPr>
        <p:spPr>
          <a:xfrm>
            <a:off x="1497496" y="331304"/>
            <a:ext cx="9856304" cy="34973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DCF6FD9F-4D2F-FCC2-08A3-4FE95DF70CB5}"/>
              </a:ext>
            </a:extLst>
          </p:cNvPr>
          <p:cNvSpPr>
            <a:spLocks noGrp="1"/>
          </p:cNvSpPr>
          <p:nvPr>
            <p:ph type="body" idx="1"/>
          </p:nvPr>
        </p:nvSpPr>
        <p:spPr>
          <a:xfrm>
            <a:off x="1497494" y="940904"/>
            <a:ext cx="9856305" cy="523605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F5BADCC-587A-AE0A-602D-57A0CA2AFEE1}"/>
              </a:ext>
            </a:extLst>
          </p:cNvPr>
          <p:cNvSpPr>
            <a:spLocks noGrp="1"/>
          </p:cNvSpPr>
          <p:nvPr>
            <p:ph type="dt" sz="half" idx="2"/>
          </p:nvPr>
        </p:nvSpPr>
        <p:spPr>
          <a:xfrm>
            <a:off x="1497494" y="6626086"/>
            <a:ext cx="2083906" cy="231913"/>
          </a:xfrm>
          <a:prstGeom prst="rect">
            <a:avLst/>
          </a:prstGeom>
        </p:spPr>
        <p:txBody>
          <a:bodyPr vert="horz" lIns="91440" tIns="45720" rIns="91440" bIns="45720" rtlCol="0" anchor="ctr"/>
          <a:lstStyle>
            <a:lvl1pPr algn="l">
              <a:defRPr sz="1200">
                <a:solidFill>
                  <a:schemeClr val="bg1"/>
                </a:solidFill>
              </a:defRPr>
            </a:lvl1pPr>
          </a:lstStyle>
          <a:p>
            <a:fld id="{C2A0B203-ECD1-7243-A85F-1F9ECE0E64F8}" type="datetimeFigureOut">
              <a:rPr lang="en-US" smtClean="0"/>
              <a:pPr/>
              <a:t>7/3/25</a:t>
            </a:fld>
            <a:endParaRPr lang="en-US" dirty="0"/>
          </a:p>
        </p:txBody>
      </p:sp>
      <p:sp>
        <p:nvSpPr>
          <p:cNvPr id="5" name="Footer Placeholder 4">
            <a:extLst>
              <a:ext uri="{FF2B5EF4-FFF2-40B4-BE49-F238E27FC236}">
                <a16:creationId xmlns:a16="http://schemas.microsoft.com/office/drawing/2014/main" id="{55D0E918-D2C0-217A-5AFF-0EAA085DFD6A}"/>
              </a:ext>
            </a:extLst>
          </p:cNvPr>
          <p:cNvSpPr>
            <a:spLocks noGrp="1"/>
          </p:cNvSpPr>
          <p:nvPr>
            <p:ph type="ftr" sz="quarter" idx="3"/>
          </p:nvPr>
        </p:nvSpPr>
        <p:spPr>
          <a:xfrm>
            <a:off x="4038600" y="6626086"/>
            <a:ext cx="4114800" cy="231913"/>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BCC0729C-D8B9-DE67-6815-2FFAC6874138}"/>
              </a:ext>
            </a:extLst>
          </p:cNvPr>
          <p:cNvSpPr>
            <a:spLocks noGrp="1"/>
          </p:cNvSpPr>
          <p:nvPr>
            <p:ph type="sldNum" sz="quarter" idx="4"/>
          </p:nvPr>
        </p:nvSpPr>
        <p:spPr>
          <a:xfrm>
            <a:off x="8610600" y="6626087"/>
            <a:ext cx="2743200" cy="231912"/>
          </a:xfrm>
          <a:prstGeom prst="rect">
            <a:avLst/>
          </a:prstGeom>
        </p:spPr>
        <p:txBody>
          <a:bodyPr vert="horz" lIns="91440" tIns="45720" rIns="91440" bIns="45720" rtlCol="0" anchor="ctr"/>
          <a:lstStyle>
            <a:lvl1pPr algn="r">
              <a:defRPr sz="1200">
                <a:solidFill>
                  <a:schemeClr val="bg1"/>
                </a:solidFill>
              </a:defRPr>
            </a:lvl1pPr>
          </a:lstStyle>
          <a:p>
            <a:fld id="{75613D53-8070-0A4F-98C4-E1C4E71CB17B}" type="slidenum">
              <a:rPr lang="en-US" smtClean="0"/>
              <a:pPr/>
              <a:t>‹#›</a:t>
            </a:fld>
            <a:endParaRPr lang="en-US"/>
          </a:p>
        </p:txBody>
      </p:sp>
    </p:spTree>
    <p:extLst>
      <p:ext uri="{BB962C8B-B14F-4D97-AF65-F5344CB8AC3E}">
        <p14:creationId xmlns:p14="http://schemas.microsoft.com/office/powerpoint/2010/main" val="172861861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A8DE-E6A0-5CC9-D91B-4F5789D6EB3F}"/>
              </a:ext>
            </a:extLst>
          </p:cNvPr>
          <p:cNvSpPr>
            <a:spLocks noGrp="1"/>
          </p:cNvSpPr>
          <p:nvPr>
            <p:ph type="ctrTitle"/>
          </p:nvPr>
        </p:nvSpPr>
        <p:spPr/>
        <p:txBody>
          <a:bodyPr>
            <a:normAutofit fontScale="90000"/>
          </a:bodyPr>
          <a:lstStyle/>
          <a:p>
            <a:r>
              <a:rPr lang="en-US" dirty="0"/>
              <a:t>The Electromagnetic Spectrum</a:t>
            </a:r>
          </a:p>
        </p:txBody>
      </p:sp>
    </p:spTree>
    <p:extLst>
      <p:ext uri="{BB962C8B-B14F-4D97-AF65-F5344CB8AC3E}">
        <p14:creationId xmlns:p14="http://schemas.microsoft.com/office/powerpoint/2010/main" val="1625455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BB7D8-3978-2AAA-99EB-2C43E81328C2}"/>
              </a:ext>
            </a:extLst>
          </p:cNvPr>
          <p:cNvSpPr>
            <a:spLocks noGrp="1"/>
          </p:cNvSpPr>
          <p:nvPr>
            <p:ph type="title"/>
          </p:nvPr>
        </p:nvSpPr>
        <p:spPr/>
        <p:txBody>
          <a:bodyPr>
            <a:normAutofit fontScale="90000"/>
          </a:bodyPr>
          <a:lstStyle/>
          <a:p>
            <a:r>
              <a:rPr lang="en-AU" dirty="0"/>
              <a:t>Light – what is it?</a:t>
            </a:r>
          </a:p>
        </p:txBody>
      </p:sp>
      <p:pic>
        <p:nvPicPr>
          <p:cNvPr id="4" name="Picture 2" descr="🔥 Golden Lens Flare Realistic Burst Light PNG HD | CBEditz">
            <a:extLst>
              <a:ext uri="{FF2B5EF4-FFF2-40B4-BE49-F238E27FC236}">
                <a16:creationId xmlns:a16="http://schemas.microsoft.com/office/drawing/2014/main" id="{0EB1BFD4-1F93-1FEC-5997-DBB9ACF71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023442"/>
            <a:ext cx="9144000" cy="5400675"/>
          </a:xfrm>
          <a:prstGeom prst="rect">
            <a:avLst/>
          </a:prstGeom>
          <a:gradFill>
            <a:gsLst>
              <a:gs pos="0">
                <a:schemeClr val="tx1"/>
              </a:gs>
              <a:gs pos="74000">
                <a:schemeClr val="bg2">
                  <a:lumMod val="50000"/>
                </a:schemeClr>
              </a:gs>
              <a:gs pos="83000">
                <a:schemeClr val="bg1">
                  <a:lumMod val="65000"/>
                </a:schemeClr>
              </a:gs>
              <a:gs pos="100000">
                <a:schemeClr val="bg1"/>
              </a:gs>
            </a:gsLst>
            <a:lin ang="5400000" scaled="1"/>
          </a:gradFill>
        </p:spPr>
      </p:pic>
    </p:spTree>
    <p:extLst>
      <p:ext uri="{BB962C8B-B14F-4D97-AF65-F5344CB8AC3E}">
        <p14:creationId xmlns:p14="http://schemas.microsoft.com/office/powerpoint/2010/main" val="3571762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2839C-B986-094D-F5DD-08751EEDF2EB}"/>
              </a:ext>
            </a:extLst>
          </p:cNvPr>
          <p:cNvSpPr>
            <a:spLocks noGrp="1"/>
          </p:cNvSpPr>
          <p:nvPr>
            <p:ph type="title"/>
          </p:nvPr>
        </p:nvSpPr>
        <p:spPr/>
        <p:txBody>
          <a:bodyPr>
            <a:normAutofit fontScale="90000"/>
          </a:bodyPr>
          <a:lstStyle/>
          <a:p>
            <a:r>
              <a:rPr lang="en-AU" dirty="0"/>
              <a:t>Spectrums – what are they?</a:t>
            </a:r>
          </a:p>
        </p:txBody>
      </p:sp>
      <p:pic>
        <p:nvPicPr>
          <p:cNvPr id="6" name="Picture 5" descr="A group of people in a line&#10;&#10;AI-generated content may be incorrect.">
            <a:extLst>
              <a:ext uri="{FF2B5EF4-FFF2-40B4-BE49-F238E27FC236}">
                <a16:creationId xmlns:a16="http://schemas.microsoft.com/office/drawing/2014/main" id="{E26DECB9-7186-D694-EDE2-F6AFA5702EC3}"/>
              </a:ext>
            </a:extLst>
          </p:cNvPr>
          <p:cNvPicPr>
            <a:picLocks noChangeAspect="1"/>
          </p:cNvPicPr>
          <p:nvPr/>
        </p:nvPicPr>
        <p:blipFill>
          <a:blip r:embed="rId3"/>
          <a:srcRect l="19778" t="10724" r="7587" b="8696"/>
          <a:stretch>
            <a:fillRect/>
          </a:stretch>
        </p:blipFill>
        <p:spPr>
          <a:xfrm>
            <a:off x="2153478" y="1089509"/>
            <a:ext cx="7885044" cy="5145640"/>
          </a:xfrm>
          <a:prstGeom prst="rect">
            <a:avLst/>
          </a:prstGeom>
        </p:spPr>
      </p:pic>
    </p:spTree>
    <p:extLst>
      <p:ext uri="{BB962C8B-B14F-4D97-AF65-F5344CB8AC3E}">
        <p14:creationId xmlns:p14="http://schemas.microsoft.com/office/powerpoint/2010/main" val="195105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349E-53E8-39F4-3702-10F9CDFD9750}"/>
              </a:ext>
            </a:extLst>
          </p:cNvPr>
          <p:cNvSpPr>
            <a:spLocks noGrp="1"/>
          </p:cNvSpPr>
          <p:nvPr>
            <p:ph type="title"/>
          </p:nvPr>
        </p:nvSpPr>
        <p:spPr/>
        <p:txBody>
          <a:bodyPr>
            <a:normAutofit fontScale="90000"/>
          </a:bodyPr>
          <a:lstStyle/>
          <a:p>
            <a:r>
              <a:rPr lang="en-AU" dirty="0"/>
              <a:t>Wavelengths of Light</a:t>
            </a:r>
          </a:p>
        </p:txBody>
      </p:sp>
      <p:pic>
        <p:nvPicPr>
          <p:cNvPr id="6" name="Picture 5">
            <a:extLst>
              <a:ext uri="{FF2B5EF4-FFF2-40B4-BE49-F238E27FC236}">
                <a16:creationId xmlns:a16="http://schemas.microsoft.com/office/drawing/2014/main" id="{E4448214-FB06-62AD-80DB-6317FEC7E740}"/>
              </a:ext>
            </a:extLst>
          </p:cNvPr>
          <p:cNvPicPr>
            <a:picLocks noChangeAspect="1"/>
          </p:cNvPicPr>
          <p:nvPr/>
        </p:nvPicPr>
        <p:blipFill rotWithShape="1">
          <a:blip r:embed="rId3"/>
          <a:srcRect t="14954"/>
          <a:stretch/>
        </p:blipFill>
        <p:spPr>
          <a:xfrm>
            <a:off x="347331" y="1457306"/>
            <a:ext cx="11497338" cy="4797720"/>
          </a:xfrm>
          <a:prstGeom prst="rect">
            <a:avLst/>
          </a:prstGeom>
        </p:spPr>
      </p:pic>
    </p:spTree>
    <p:extLst>
      <p:ext uri="{BB962C8B-B14F-4D97-AF65-F5344CB8AC3E}">
        <p14:creationId xmlns:p14="http://schemas.microsoft.com/office/powerpoint/2010/main" val="80339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C42F0-15E3-6E40-419E-E67E222B00A5}"/>
              </a:ext>
            </a:extLst>
          </p:cNvPr>
          <p:cNvSpPr>
            <a:spLocks noGrp="1"/>
          </p:cNvSpPr>
          <p:nvPr>
            <p:ph type="title"/>
          </p:nvPr>
        </p:nvSpPr>
        <p:spPr/>
        <p:txBody>
          <a:bodyPr>
            <a:normAutofit fontScale="90000"/>
          </a:bodyPr>
          <a:lstStyle/>
          <a:p>
            <a:r>
              <a:rPr lang="en-AU" dirty="0"/>
              <a:t>Electromagnetic Spectrum</a:t>
            </a:r>
          </a:p>
        </p:txBody>
      </p:sp>
      <p:grpSp>
        <p:nvGrpSpPr>
          <p:cNvPr id="7" name="Group 6">
            <a:extLst>
              <a:ext uri="{FF2B5EF4-FFF2-40B4-BE49-F238E27FC236}">
                <a16:creationId xmlns:a16="http://schemas.microsoft.com/office/drawing/2014/main" id="{8D1EE1FE-14AD-AB21-21CD-50E0D23A92A6}"/>
              </a:ext>
            </a:extLst>
          </p:cNvPr>
          <p:cNvGrpSpPr/>
          <p:nvPr/>
        </p:nvGrpSpPr>
        <p:grpSpPr>
          <a:xfrm>
            <a:off x="-384313" y="-159026"/>
            <a:ext cx="12867861" cy="7129669"/>
            <a:chOff x="-384313" y="-159026"/>
            <a:chExt cx="12867861" cy="7129669"/>
          </a:xfrm>
        </p:grpSpPr>
        <p:sp>
          <p:nvSpPr>
            <p:cNvPr id="6" name="Rectangle 5">
              <a:extLst>
                <a:ext uri="{FF2B5EF4-FFF2-40B4-BE49-F238E27FC236}">
                  <a16:creationId xmlns:a16="http://schemas.microsoft.com/office/drawing/2014/main" id="{AC7B9E0A-2C05-6602-2BF6-4E6DF96A933C}"/>
                </a:ext>
              </a:extLst>
            </p:cNvPr>
            <p:cNvSpPr/>
            <p:nvPr/>
          </p:nvSpPr>
          <p:spPr>
            <a:xfrm>
              <a:off x="-384313" y="-159026"/>
              <a:ext cx="12867861" cy="71296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26C4CFDE-3526-35B5-2308-D5894C17D4E4}"/>
                </a:ext>
              </a:extLst>
            </p:cNvPr>
            <p:cNvPicPr>
              <a:picLocks noChangeAspect="1"/>
            </p:cNvPicPr>
            <p:nvPr/>
          </p:nvPicPr>
          <p:blipFill>
            <a:blip r:embed="rId3"/>
            <a:stretch>
              <a:fillRect/>
            </a:stretch>
          </p:blipFill>
          <p:spPr>
            <a:xfrm>
              <a:off x="-134558" y="269961"/>
              <a:ext cx="12461116" cy="6318077"/>
            </a:xfrm>
            <a:prstGeom prst="rect">
              <a:avLst/>
            </a:prstGeom>
          </p:spPr>
        </p:pic>
      </p:grpSp>
    </p:spTree>
    <p:extLst>
      <p:ext uri="{BB962C8B-B14F-4D97-AF65-F5344CB8AC3E}">
        <p14:creationId xmlns:p14="http://schemas.microsoft.com/office/powerpoint/2010/main" val="168363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330E9-15C9-EB1E-225C-95FBF117C237}"/>
              </a:ext>
            </a:extLst>
          </p:cNvPr>
          <p:cNvSpPr>
            <a:spLocks noGrp="1"/>
          </p:cNvSpPr>
          <p:nvPr>
            <p:ph type="title"/>
          </p:nvPr>
        </p:nvSpPr>
        <p:spPr/>
        <p:txBody>
          <a:bodyPr>
            <a:normAutofit fontScale="90000"/>
          </a:bodyPr>
          <a:lstStyle/>
          <a:p>
            <a:r>
              <a:rPr lang="en-AU" dirty="0"/>
              <a:t>Using the EM Spectrum in Astronomy</a:t>
            </a:r>
          </a:p>
        </p:txBody>
      </p:sp>
      <p:sp>
        <p:nvSpPr>
          <p:cNvPr id="3" name="Content Placeholder 2">
            <a:extLst>
              <a:ext uri="{FF2B5EF4-FFF2-40B4-BE49-F238E27FC236}">
                <a16:creationId xmlns:a16="http://schemas.microsoft.com/office/drawing/2014/main" id="{B379876E-CBD2-8A80-0B7E-2E0947CD81C7}"/>
              </a:ext>
            </a:extLst>
          </p:cNvPr>
          <p:cNvSpPr>
            <a:spLocks noGrp="1"/>
          </p:cNvSpPr>
          <p:nvPr>
            <p:ph idx="1"/>
          </p:nvPr>
        </p:nvSpPr>
        <p:spPr>
          <a:xfrm>
            <a:off x="1497495" y="1013784"/>
            <a:ext cx="9856305" cy="868025"/>
          </a:xfrm>
        </p:spPr>
        <p:txBody>
          <a:bodyPr>
            <a:normAutofit fontScale="92500" lnSpcReduction="10000"/>
          </a:bodyPr>
          <a:lstStyle/>
          <a:p>
            <a:pPr marL="0" indent="0" algn="ctr">
              <a:buNone/>
            </a:pPr>
            <a:r>
              <a:rPr lang="en-AU" dirty="0"/>
              <a:t>Multiwavelength Astronomy - </a:t>
            </a:r>
          </a:p>
          <a:p>
            <a:pPr marL="0" indent="0" algn="ctr">
              <a:buNone/>
            </a:pPr>
            <a:r>
              <a:rPr lang="en-AU" dirty="0"/>
              <a:t>Observing objects in space using different types of light.</a:t>
            </a:r>
          </a:p>
        </p:txBody>
      </p:sp>
      <p:pic>
        <p:nvPicPr>
          <p:cNvPr id="7" name="Picture 6" descr="A colorful nebula in space&#10;&#10;AI-generated content may be incorrect.">
            <a:extLst>
              <a:ext uri="{FF2B5EF4-FFF2-40B4-BE49-F238E27FC236}">
                <a16:creationId xmlns:a16="http://schemas.microsoft.com/office/drawing/2014/main" id="{7E862921-7EEE-86A3-D9A6-F12E7591E600}"/>
              </a:ext>
            </a:extLst>
          </p:cNvPr>
          <p:cNvPicPr>
            <a:picLocks noChangeAspect="1"/>
          </p:cNvPicPr>
          <p:nvPr/>
        </p:nvPicPr>
        <p:blipFill>
          <a:blip r:embed="rId3"/>
          <a:srcRect l="703" t="1089" r="1874" b="1950"/>
          <a:stretch>
            <a:fillRect/>
          </a:stretch>
        </p:blipFill>
        <p:spPr>
          <a:xfrm>
            <a:off x="3127512" y="1013792"/>
            <a:ext cx="5512905" cy="5512904"/>
          </a:xfrm>
          <a:prstGeom prst="rect">
            <a:avLst/>
          </a:prstGeom>
        </p:spPr>
      </p:pic>
      <p:pic>
        <p:nvPicPr>
          <p:cNvPr id="9" name="Picture 8" descr="A blue and red nebula in space&#10;&#10;AI-generated content may be incorrect.">
            <a:extLst>
              <a:ext uri="{FF2B5EF4-FFF2-40B4-BE49-F238E27FC236}">
                <a16:creationId xmlns:a16="http://schemas.microsoft.com/office/drawing/2014/main" id="{A8F1EFB7-BEB5-BF27-BB34-1545EAF82A9F}"/>
              </a:ext>
            </a:extLst>
          </p:cNvPr>
          <p:cNvPicPr>
            <a:picLocks noChangeAspect="1"/>
          </p:cNvPicPr>
          <p:nvPr/>
        </p:nvPicPr>
        <p:blipFill>
          <a:blip r:embed="rId4"/>
          <a:srcRect l="1867" t="2126" r="2258" b="3381"/>
          <a:stretch>
            <a:fillRect/>
          </a:stretch>
        </p:blipFill>
        <p:spPr>
          <a:xfrm>
            <a:off x="3127512" y="1013792"/>
            <a:ext cx="5524178" cy="5512904"/>
          </a:xfrm>
          <a:prstGeom prst="rect">
            <a:avLst/>
          </a:prstGeom>
        </p:spPr>
      </p:pic>
      <p:pic>
        <p:nvPicPr>
          <p:cNvPr id="11" name="Picture 10" descr="A red cloud of light&#10;&#10;AI-generated content may be incorrect.">
            <a:extLst>
              <a:ext uri="{FF2B5EF4-FFF2-40B4-BE49-F238E27FC236}">
                <a16:creationId xmlns:a16="http://schemas.microsoft.com/office/drawing/2014/main" id="{81374363-B3C2-156F-9213-4EB43B65E2D8}"/>
              </a:ext>
            </a:extLst>
          </p:cNvPr>
          <p:cNvPicPr>
            <a:picLocks noChangeAspect="1"/>
          </p:cNvPicPr>
          <p:nvPr/>
        </p:nvPicPr>
        <p:blipFill>
          <a:blip r:embed="rId5"/>
          <a:srcRect l="1610" t="1546" r="3147" b="2608"/>
          <a:stretch>
            <a:fillRect/>
          </a:stretch>
        </p:blipFill>
        <p:spPr>
          <a:xfrm>
            <a:off x="2968486" y="1013792"/>
            <a:ext cx="5512905" cy="5512907"/>
          </a:xfrm>
          <a:prstGeom prst="rect">
            <a:avLst/>
          </a:prstGeom>
        </p:spPr>
      </p:pic>
      <p:pic>
        <p:nvPicPr>
          <p:cNvPr id="13" name="Picture 12" descr="A purple light in space&#10;&#10;AI-generated content may be incorrect.">
            <a:extLst>
              <a:ext uri="{FF2B5EF4-FFF2-40B4-BE49-F238E27FC236}">
                <a16:creationId xmlns:a16="http://schemas.microsoft.com/office/drawing/2014/main" id="{9B8CD2CD-2185-B3F7-7EC8-0774943DF089}"/>
              </a:ext>
            </a:extLst>
          </p:cNvPr>
          <p:cNvPicPr>
            <a:picLocks noChangeAspect="1"/>
          </p:cNvPicPr>
          <p:nvPr/>
        </p:nvPicPr>
        <p:blipFill>
          <a:blip r:embed="rId6"/>
          <a:srcRect l="1809" t="1932" r="2389" b="2416"/>
          <a:stretch>
            <a:fillRect/>
          </a:stretch>
        </p:blipFill>
        <p:spPr>
          <a:xfrm>
            <a:off x="3047999" y="1013789"/>
            <a:ext cx="5512905" cy="5512905"/>
          </a:xfrm>
          <a:prstGeom prst="rect">
            <a:avLst/>
          </a:prstGeom>
        </p:spPr>
      </p:pic>
    </p:spTree>
    <p:extLst>
      <p:ext uri="{BB962C8B-B14F-4D97-AF65-F5344CB8AC3E}">
        <p14:creationId xmlns:p14="http://schemas.microsoft.com/office/powerpoint/2010/main" val="393928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6" presetClass="emph" presetSubtype="0" accel="50000" decel="50000" fill="hold" nodeType="clickEffect">
                                  <p:stCondLst>
                                    <p:cond delay="0"/>
                                  </p:stCondLst>
                                  <p:childTnLst>
                                    <p:animScale>
                                      <p:cBhvr>
                                        <p:cTn id="16" dur="2000" fill="hold"/>
                                        <p:tgtEl>
                                          <p:spTgt spid="7"/>
                                        </p:tgtEl>
                                      </p:cBhvr>
                                      <p:by x="50000" y="50000"/>
                                    </p:animScale>
                                  </p:childTnLst>
                                </p:cTn>
                              </p:par>
                            </p:childTnLst>
                          </p:cTn>
                        </p:par>
                        <p:par>
                          <p:cTn id="17" fill="hold">
                            <p:stCondLst>
                              <p:cond delay="2000"/>
                            </p:stCondLst>
                            <p:childTnLst>
                              <p:par>
                                <p:cTn id="18" presetID="0" presetClass="path" presetSubtype="0" accel="50000" decel="50000" fill="hold" nodeType="afterEffect">
                                  <p:stCondLst>
                                    <p:cond delay="0"/>
                                  </p:stCondLst>
                                  <p:childTnLst>
                                    <p:animMotion origin="layout" path="M 0.00222 1.48148E-6 L -0.34557 1.48148E-6 " pathEditMode="relative" ptsTypes="AA">
                                      <p:cBhvr>
                                        <p:cTn id="19" dur="2000" fill="hold"/>
                                        <p:tgtEl>
                                          <p:spTgt spid="7"/>
                                        </p:tgtEl>
                                        <p:attrNameLst>
                                          <p:attrName>ppt_x</p:attrName>
                                          <p:attrName>ppt_y</p:attrName>
                                        </p:attrNameLst>
                                      </p:cBhvr>
                                    </p:animMotion>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6" presetClass="emph" presetSubtype="0" fill="hold" nodeType="clickEffect">
                                  <p:stCondLst>
                                    <p:cond delay="0"/>
                                  </p:stCondLst>
                                  <p:childTnLst>
                                    <p:animScale>
                                      <p:cBhvr>
                                        <p:cTn id="27" dur="2000" fill="hold"/>
                                        <p:tgtEl>
                                          <p:spTgt spid="9"/>
                                        </p:tgtEl>
                                      </p:cBhvr>
                                      <p:by x="50000" y="50000"/>
                                    </p:animScale>
                                  </p:childTnLst>
                                </p:cTn>
                              </p:par>
                            </p:childTnLst>
                          </p:cTn>
                        </p:par>
                        <p:par>
                          <p:cTn id="28" fill="hold">
                            <p:stCondLst>
                              <p:cond delay="2000"/>
                            </p:stCondLst>
                            <p:childTnLst>
                              <p:par>
                                <p:cTn id="29" presetID="0" presetClass="path" presetSubtype="0" accel="50000" decel="50000" fill="hold" nodeType="afterEffect">
                                  <p:stCondLst>
                                    <p:cond delay="0"/>
                                  </p:stCondLst>
                                  <p:childTnLst>
                                    <p:animMotion origin="layout" path="M -0.00052 1.48148E-6 L -0.10807 0.00092 " pathEditMode="relative" rAng="0" ptsTypes="AA">
                                      <p:cBhvr>
                                        <p:cTn id="30" dur="1000" fill="hold"/>
                                        <p:tgtEl>
                                          <p:spTgt spid="9"/>
                                        </p:tgtEl>
                                        <p:attrNameLst>
                                          <p:attrName>ppt_x</p:attrName>
                                          <p:attrName>ppt_y</p:attrName>
                                        </p:attrNameLst>
                                      </p:cBhvr>
                                      <p:rCtr x="-5378" y="46"/>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6" presetClass="emph" presetSubtype="0" fill="hold" nodeType="clickEffect">
                                  <p:stCondLst>
                                    <p:cond delay="0"/>
                                  </p:stCondLst>
                                  <p:childTnLst>
                                    <p:animScale>
                                      <p:cBhvr>
                                        <p:cTn id="38" dur="2000" fill="hold"/>
                                        <p:tgtEl>
                                          <p:spTgt spid="11"/>
                                        </p:tgtEl>
                                      </p:cBhvr>
                                      <p:by x="50000" y="50000"/>
                                    </p:animScale>
                                  </p:childTnLst>
                                </p:cTn>
                              </p:par>
                            </p:childTnLst>
                          </p:cTn>
                        </p:par>
                        <p:par>
                          <p:cTn id="39" fill="hold">
                            <p:stCondLst>
                              <p:cond delay="2000"/>
                            </p:stCondLst>
                            <p:childTnLst>
                              <p:par>
                                <p:cTn id="40" presetID="0" presetClass="path" presetSubtype="0" accel="50000" decel="50000" fill="hold" nodeType="afterEffect">
                                  <p:stCondLst>
                                    <p:cond delay="0"/>
                                  </p:stCondLst>
                                  <p:childTnLst>
                                    <p:animMotion origin="layout" path="M -1.25E-6 0.00278 L 0.1457 0.00092 " pathEditMode="relative" rAng="0" ptsTypes="AA">
                                      <p:cBhvr>
                                        <p:cTn id="41" dur="1000" fill="hold"/>
                                        <p:tgtEl>
                                          <p:spTgt spid="11"/>
                                        </p:tgtEl>
                                        <p:attrNameLst>
                                          <p:attrName>ppt_x</p:attrName>
                                          <p:attrName>ppt_y</p:attrName>
                                        </p:attrNameLst>
                                      </p:cBhvr>
                                      <p:rCtr x="7279" y="-93"/>
                                    </p:animMotion>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6" presetClass="emph" presetSubtype="0" fill="hold" nodeType="clickEffect">
                                  <p:stCondLst>
                                    <p:cond delay="0"/>
                                  </p:stCondLst>
                                  <p:childTnLst>
                                    <p:animScale>
                                      <p:cBhvr>
                                        <p:cTn id="49" dur="2000" fill="hold"/>
                                        <p:tgtEl>
                                          <p:spTgt spid="13"/>
                                        </p:tgtEl>
                                      </p:cBhvr>
                                      <p:by x="50000" y="50000"/>
                                    </p:animScale>
                                  </p:childTnLst>
                                </p:cTn>
                              </p:par>
                            </p:childTnLst>
                          </p:cTn>
                        </p:par>
                        <p:par>
                          <p:cTn id="50" fill="hold">
                            <p:stCondLst>
                              <p:cond delay="2000"/>
                            </p:stCondLst>
                            <p:childTnLst>
                              <p:par>
                                <p:cTn id="51" presetID="0" presetClass="path" presetSubtype="0" accel="50000" decel="50000" fill="hold" nodeType="afterEffect">
                                  <p:stCondLst>
                                    <p:cond delay="0"/>
                                  </p:stCondLst>
                                  <p:childTnLst>
                                    <p:animMotion origin="layout" path="M 0.00651 1.48148E-6 L 0.37826 0.00092 " pathEditMode="relative" rAng="0" ptsTypes="AA">
                                      <p:cBhvr>
                                        <p:cTn id="52" dur="2000" fill="hold"/>
                                        <p:tgtEl>
                                          <p:spTgt spid="13"/>
                                        </p:tgtEl>
                                        <p:attrNameLst>
                                          <p:attrName>ppt_x</p:attrName>
                                          <p:attrName>ppt_y</p:attrName>
                                        </p:attrNameLst>
                                      </p:cBhvr>
                                      <p:rCtr x="18581"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DBF7-92F4-B378-8FB2-3D133AA7036C}"/>
              </a:ext>
            </a:extLst>
          </p:cNvPr>
          <p:cNvSpPr>
            <a:spLocks noGrp="1"/>
          </p:cNvSpPr>
          <p:nvPr>
            <p:ph type="title"/>
          </p:nvPr>
        </p:nvSpPr>
        <p:spPr/>
        <p:txBody>
          <a:bodyPr>
            <a:normAutofit fontScale="90000"/>
          </a:bodyPr>
          <a:lstStyle/>
          <a:p>
            <a:r>
              <a:rPr lang="en-AU" dirty="0"/>
              <a:t>Multiwavelength Astronomy</a:t>
            </a:r>
          </a:p>
        </p:txBody>
      </p:sp>
      <p:sp>
        <p:nvSpPr>
          <p:cNvPr id="4" name="TextBox 3">
            <a:extLst>
              <a:ext uri="{FF2B5EF4-FFF2-40B4-BE49-F238E27FC236}">
                <a16:creationId xmlns:a16="http://schemas.microsoft.com/office/drawing/2014/main" id="{E0154D63-4509-1AB5-37AA-EC41445C6804}"/>
              </a:ext>
            </a:extLst>
          </p:cNvPr>
          <p:cNvSpPr txBox="1"/>
          <p:nvPr/>
        </p:nvSpPr>
        <p:spPr>
          <a:xfrm>
            <a:off x="977962" y="1039499"/>
            <a:ext cx="1039067" cy="461665"/>
          </a:xfrm>
          <a:prstGeom prst="rect">
            <a:avLst/>
          </a:prstGeom>
          <a:noFill/>
        </p:spPr>
        <p:txBody>
          <a:bodyPr wrap="none" rtlCol="0">
            <a:spAutoFit/>
          </a:bodyPr>
          <a:lstStyle/>
          <a:p>
            <a:r>
              <a:rPr lang="en-AU" sz="2400" b="1" dirty="0"/>
              <a:t>Radio</a:t>
            </a:r>
          </a:p>
        </p:txBody>
      </p:sp>
      <p:sp>
        <p:nvSpPr>
          <p:cNvPr id="5" name="TextBox 4">
            <a:extLst>
              <a:ext uri="{FF2B5EF4-FFF2-40B4-BE49-F238E27FC236}">
                <a16:creationId xmlns:a16="http://schemas.microsoft.com/office/drawing/2014/main" id="{51BD550D-7E53-1F49-B549-90A4CA65A021}"/>
              </a:ext>
            </a:extLst>
          </p:cNvPr>
          <p:cNvSpPr txBox="1"/>
          <p:nvPr/>
        </p:nvSpPr>
        <p:spPr>
          <a:xfrm>
            <a:off x="3671830" y="1039499"/>
            <a:ext cx="1330814" cy="461665"/>
          </a:xfrm>
          <a:prstGeom prst="rect">
            <a:avLst/>
          </a:prstGeom>
          <a:noFill/>
        </p:spPr>
        <p:txBody>
          <a:bodyPr wrap="none" rtlCol="0">
            <a:spAutoFit/>
          </a:bodyPr>
          <a:lstStyle/>
          <a:p>
            <a:r>
              <a:rPr lang="en-AU" sz="2400" b="1" dirty="0"/>
              <a:t>Infrared</a:t>
            </a:r>
          </a:p>
        </p:txBody>
      </p:sp>
      <p:sp>
        <p:nvSpPr>
          <p:cNvPr id="6" name="TextBox 5">
            <a:extLst>
              <a:ext uri="{FF2B5EF4-FFF2-40B4-BE49-F238E27FC236}">
                <a16:creationId xmlns:a16="http://schemas.microsoft.com/office/drawing/2014/main" id="{4B33F9C4-6084-34DC-8BEF-BF8B64DE1F73}"/>
              </a:ext>
            </a:extLst>
          </p:cNvPr>
          <p:cNvSpPr txBox="1"/>
          <p:nvPr/>
        </p:nvSpPr>
        <p:spPr>
          <a:xfrm>
            <a:off x="6657445" y="1039499"/>
            <a:ext cx="1169744" cy="461665"/>
          </a:xfrm>
          <a:prstGeom prst="rect">
            <a:avLst/>
          </a:prstGeom>
          <a:noFill/>
        </p:spPr>
        <p:txBody>
          <a:bodyPr wrap="none" rtlCol="0">
            <a:spAutoFit/>
          </a:bodyPr>
          <a:lstStyle/>
          <a:p>
            <a:r>
              <a:rPr lang="en-AU" sz="2400" b="1" dirty="0"/>
              <a:t>Visible</a:t>
            </a:r>
          </a:p>
        </p:txBody>
      </p:sp>
      <p:sp>
        <p:nvSpPr>
          <p:cNvPr id="7" name="TextBox 6">
            <a:extLst>
              <a:ext uri="{FF2B5EF4-FFF2-40B4-BE49-F238E27FC236}">
                <a16:creationId xmlns:a16="http://schemas.microsoft.com/office/drawing/2014/main" id="{E77866B0-53BE-8990-DE5F-B61C8E1480CC}"/>
              </a:ext>
            </a:extLst>
          </p:cNvPr>
          <p:cNvSpPr txBox="1"/>
          <p:nvPr/>
        </p:nvSpPr>
        <p:spPr>
          <a:xfrm>
            <a:off x="9481990" y="1039499"/>
            <a:ext cx="955711" cy="461665"/>
          </a:xfrm>
          <a:prstGeom prst="rect">
            <a:avLst/>
          </a:prstGeom>
          <a:noFill/>
        </p:spPr>
        <p:txBody>
          <a:bodyPr wrap="none" rtlCol="0">
            <a:spAutoFit/>
          </a:bodyPr>
          <a:lstStyle/>
          <a:p>
            <a:r>
              <a:rPr lang="en-AU" sz="2400" b="1" dirty="0"/>
              <a:t>X-ray</a:t>
            </a:r>
          </a:p>
        </p:txBody>
      </p:sp>
      <p:pic>
        <p:nvPicPr>
          <p:cNvPr id="9" name="Picture 8" descr="A planet with red and white stripes&#10;&#10;AI-generated content may be incorrect.">
            <a:extLst>
              <a:ext uri="{FF2B5EF4-FFF2-40B4-BE49-F238E27FC236}">
                <a16:creationId xmlns:a16="http://schemas.microsoft.com/office/drawing/2014/main" id="{74DF2E40-CFFA-FE81-3E2B-D93DFA1FF914}"/>
              </a:ext>
            </a:extLst>
          </p:cNvPr>
          <p:cNvPicPr>
            <a:picLocks noChangeAspect="1"/>
          </p:cNvPicPr>
          <p:nvPr/>
        </p:nvPicPr>
        <p:blipFill>
          <a:blip r:embed="rId3"/>
          <a:stretch>
            <a:fillRect/>
          </a:stretch>
        </p:blipFill>
        <p:spPr>
          <a:xfrm>
            <a:off x="6467659" y="1630376"/>
            <a:ext cx="1549315" cy="1546836"/>
          </a:xfrm>
          <a:prstGeom prst="rect">
            <a:avLst/>
          </a:prstGeom>
        </p:spPr>
      </p:pic>
      <p:pic>
        <p:nvPicPr>
          <p:cNvPr id="16" name="Picture 15" descr="A colorful image of a galaxy&#10;&#10;AI-generated content may be incorrect.">
            <a:extLst>
              <a:ext uri="{FF2B5EF4-FFF2-40B4-BE49-F238E27FC236}">
                <a16:creationId xmlns:a16="http://schemas.microsoft.com/office/drawing/2014/main" id="{60378EB4-38D9-F52F-BD36-7C615EA53A47}"/>
              </a:ext>
            </a:extLst>
          </p:cNvPr>
          <p:cNvPicPr>
            <a:picLocks noChangeAspect="1"/>
          </p:cNvPicPr>
          <p:nvPr/>
        </p:nvPicPr>
        <p:blipFill>
          <a:blip r:embed="rId4"/>
          <a:stretch>
            <a:fillRect/>
          </a:stretch>
        </p:blipFill>
        <p:spPr>
          <a:xfrm>
            <a:off x="696424" y="1569973"/>
            <a:ext cx="1602142" cy="1584700"/>
          </a:xfrm>
          <a:prstGeom prst="rect">
            <a:avLst/>
          </a:prstGeom>
        </p:spPr>
      </p:pic>
      <p:pic>
        <p:nvPicPr>
          <p:cNvPr id="18" name="Picture 17" descr="A red circle with black background&#10;&#10;AI-generated content may be incorrect.">
            <a:extLst>
              <a:ext uri="{FF2B5EF4-FFF2-40B4-BE49-F238E27FC236}">
                <a16:creationId xmlns:a16="http://schemas.microsoft.com/office/drawing/2014/main" id="{2AFFFE62-74A5-C4F1-3840-345ADC021978}"/>
              </a:ext>
            </a:extLst>
          </p:cNvPr>
          <p:cNvPicPr>
            <a:picLocks noChangeAspect="1"/>
          </p:cNvPicPr>
          <p:nvPr/>
        </p:nvPicPr>
        <p:blipFill>
          <a:blip r:embed="rId5"/>
          <a:stretch>
            <a:fillRect/>
          </a:stretch>
        </p:blipFill>
        <p:spPr>
          <a:xfrm>
            <a:off x="9284690" y="1630376"/>
            <a:ext cx="1546836" cy="1546836"/>
          </a:xfrm>
          <a:prstGeom prst="rect">
            <a:avLst/>
          </a:prstGeom>
        </p:spPr>
      </p:pic>
      <p:pic>
        <p:nvPicPr>
          <p:cNvPr id="20" name="Picture 19" descr="A red planet with black background&#10;&#10;AI-generated content may be incorrect.">
            <a:extLst>
              <a:ext uri="{FF2B5EF4-FFF2-40B4-BE49-F238E27FC236}">
                <a16:creationId xmlns:a16="http://schemas.microsoft.com/office/drawing/2014/main" id="{563FDAD5-B2C9-0B30-CBEA-796472C8CD61}"/>
              </a:ext>
            </a:extLst>
          </p:cNvPr>
          <p:cNvPicPr>
            <a:picLocks noChangeAspect="1"/>
          </p:cNvPicPr>
          <p:nvPr/>
        </p:nvPicPr>
        <p:blipFill>
          <a:blip r:embed="rId6"/>
          <a:stretch>
            <a:fillRect/>
          </a:stretch>
        </p:blipFill>
        <p:spPr>
          <a:xfrm>
            <a:off x="3558877" y="1588905"/>
            <a:ext cx="1556720" cy="1546836"/>
          </a:xfrm>
          <a:prstGeom prst="rect">
            <a:avLst/>
          </a:prstGeom>
        </p:spPr>
      </p:pic>
      <p:pic>
        <p:nvPicPr>
          <p:cNvPr id="22" name="Picture 21" descr="A nebula in space with stars&#10;&#10;AI-generated content may be incorrect.">
            <a:extLst>
              <a:ext uri="{FF2B5EF4-FFF2-40B4-BE49-F238E27FC236}">
                <a16:creationId xmlns:a16="http://schemas.microsoft.com/office/drawing/2014/main" id="{23FF39E3-4D8B-6C0B-CFA3-B980BF176D1A}"/>
              </a:ext>
            </a:extLst>
          </p:cNvPr>
          <p:cNvPicPr>
            <a:picLocks noChangeAspect="1"/>
          </p:cNvPicPr>
          <p:nvPr/>
        </p:nvPicPr>
        <p:blipFill>
          <a:blip r:embed="rId7"/>
          <a:stretch>
            <a:fillRect/>
          </a:stretch>
        </p:blipFill>
        <p:spPr>
          <a:xfrm>
            <a:off x="3563843" y="3243686"/>
            <a:ext cx="1551754" cy="1546836"/>
          </a:xfrm>
          <a:prstGeom prst="rect">
            <a:avLst/>
          </a:prstGeom>
        </p:spPr>
      </p:pic>
      <p:pic>
        <p:nvPicPr>
          <p:cNvPr id="24" name="Picture 23" descr="A nebula in space with stars&#10;&#10;AI-generated content may be incorrect.">
            <a:extLst>
              <a:ext uri="{FF2B5EF4-FFF2-40B4-BE49-F238E27FC236}">
                <a16:creationId xmlns:a16="http://schemas.microsoft.com/office/drawing/2014/main" id="{88FBFE20-6008-643F-02A0-51C671A14850}"/>
              </a:ext>
            </a:extLst>
          </p:cNvPr>
          <p:cNvPicPr>
            <a:picLocks noChangeAspect="1"/>
          </p:cNvPicPr>
          <p:nvPr/>
        </p:nvPicPr>
        <p:blipFill>
          <a:blip r:embed="rId8"/>
          <a:stretch>
            <a:fillRect/>
          </a:stretch>
        </p:blipFill>
        <p:spPr>
          <a:xfrm>
            <a:off x="6467659" y="3256725"/>
            <a:ext cx="1559054" cy="1546836"/>
          </a:xfrm>
          <a:prstGeom prst="rect">
            <a:avLst/>
          </a:prstGeom>
        </p:spPr>
      </p:pic>
      <p:pic>
        <p:nvPicPr>
          <p:cNvPr id="26" name="Picture 25" descr="A star clusters in space&#10;&#10;AI-generated content may be incorrect.">
            <a:extLst>
              <a:ext uri="{FF2B5EF4-FFF2-40B4-BE49-F238E27FC236}">
                <a16:creationId xmlns:a16="http://schemas.microsoft.com/office/drawing/2014/main" id="{919EE5C2-3E4D-C5A8-0CA7-3DB10F15F25A}"/>
              </a:ext>
            </a:extLst>
          </p:cNvPr>
          <p:cNvPicPr>
            <a:picLocks noChangeAspect="1"/>
          </p:cNvPicPr>
          <p:nvPr/>
        </p:nvPicPr>
        <p:blipFill>
          <a:blip r:embed="rId9"/>
          <a:stretch>
            <a:fillRect/>
          </a:stretch>
        </p:blipFill>
        <p:spPr>
          <a:xfrm>
            <a:off x="9274597" y="3243685"/>
            <a:ext cx="1569147" cy="1546837"/>
          </a:xfrm>
          <a:prstGeom prst="rect">
            <a:avLst/>
          </a:prstGeom>
        </p:spPr>
      </p:pic>
      <p:pic>
        <p:nvPicPr>
          <p:cNvPr id="28" name="Picture 27" descr="A bright orange and yellow light&#10;&#10;AI-generated content may be incorrect.">
            <a:extLst>
              <a:ext uri="{FF2B5EF4-FFF2-40B4-BE49-F238E27FC236}">
                <a16:creationId xmlns:a16="http://schemas.microsoft.com/office/drawing/2014/main" id="{27112FB5-537C-2220-F9FE-8EDA8293591E}"/>
              </a:ext>
            </a:extLst>
          </p:cNvPr>
          <p:cNvPicPr>
            <a:picLocks noChangeAspect="1"/>
          </p:cNvPicPr>
          <p:nvPr/>
        </p:nvPicPr>
        <p:blipFill>
          <a:blip r:embed="rId10"/>
          <a:stretch>
            <a:fillRect/>
          </a:stretch>
        </p:blipFill>
        <p:spPr>
          <a:xfrm>
            <a:off x="746162" y="3243685"/>
            <a:ext cx="1569797" cy="1584700"/>
          </a:xfrm>
          <a:prstGeom prst="rect">
            <a:avLst/>
          </a:prstGeom>
        </p:spPr>
      </p:pic>
      <p:pic>
        <p:nvPicPr>
          <p:cNvPr id="30" name="Picture 29" descr="A blue and green galaxy&#10;&#10;AI-generated content may be incorrect.">
            <a:extLst>
              <a:ext uri="{FF2B5EF4-FFF2-40B4-BE49-F238E27FC236}">
                <a16:creationId xmlns:a16="http://schemas.microsoft.com/office/drawing/2014/main" id="{E66FD71E-C900-95BB-65F4-7F28D4328007}"/>
              </a:ext>
            </a:extLst>
          </p:cNvPr>
          <p:cNvPicPr>
            <a:picLocks noChangeAspect="1"/>
          </p:cNvPicPr>
          <p:nvPr/>
        </p:nvPicPr>
        <p:blipFill>
          <a:blip r:embed="rId11"/>
          <a:stretch>
            <a:fillRect/>
          </a:stretch>
        </p:blipFill>
        <p:spPr>
          <a:xfrm>
            <a:off x="744491" y="4912563"/>
            <a:ext cx="1571468" cy="1546836"/>
          </a:xfrm>
          <a:prstGeom prst="rect">
            <a:avLst/>
          </a:prstGeom>
        </p:spPr>
      </p:pic>
      <p:pic>
        <p:nvPicPr>
          <p:cNvPr id="32" name="Picture 31" descr="A blue sky with stars&#10;&#10;AI-generated content may be incorrect.">
            <a:extLst>
              <a:ext uri="{FF2B5EF4-FFF2-40B4-BE49-F238E27FC236}">
                <a16:creationId xmlns:a16="http://schemas.microsoft.com/office/drawing/2014/main" id="{939BE729-0351-9652-7151-D91B7441C51D}"/>
              </a:ext>
            </a:extLst>
          </p:cNvPr>
          <p:cNvPicPr>
            <a:picLocks noChangeAspect="1"/>
          </p:cNvPicPr>
          <p:nvPr/>
        </p:nvPicPr>
        <p:blipFill>
          <a:blip r:embed="rId12"/>
          <a:stretch>
            <a:fillRect/>
          </a:stretch>
        </p:blipFill>
        <p:spPr>
          <a:xfrm>
            <a:off x="9291989" y="4895249"/>
            <a:ext cx="1551755" cy="1564150"/>
          </a:xfrm>
          <a:prstGeom prst="rect">
            <a:avLst/>
          </a:prstGeom>
        </p:spPr>
      </p:pic>
      <p:pic>
        <p:nvPicPr>
          <p:cNvPr id="34" name="Picture 33" descr="A galaxy in space with stars with Gallery Arcturus in the background&#10;&#10;AI-generated content may be incorrect.">
            <a:extLst>
              <a:ext uri="{FF2B5EF4-FFF2-40B4-BE49-F238E27FC236}">
                <a16:creationId xmlns:a16="http://schemas.microsoft.com/office/drawing/2014/main" id="{6840D6B0-9A6C-E445-08A3-478DFF8C0C06}"/>
              </a:ext>
            </a:extLst>
          </p:cNvPr>
          <p:cNvPicPr>
            <a:picLocks noChangeAspect="1"/>
          </p:cNvPicPr>
          <p:nvPr/>
        </p:nvPicPr>
        <p:blipFill>
          <a:blip r:embed="rId13"/>
          <a:stretch>
            <a:fillRect/>
          </a:stretch>
        </p:blipFill>
        <p:spPr>
          <a:xfrm>
            <a:off x="3546488" y="4897696"/>
            <a:ext cx="1564143" cy="1561703"/>
          </a:xfrm>
          <a:prstGeom prst="rect">
            <a:avLst/>
          </a:prstGeom>
        </p:spPr>
      </p:pic>
      <p:pic>
        <p:nvPicPr>
          <p:cNvPr id="36" name="Picture 35" descr="A galaxy in space with stars&#10;&#10;AI-generated content may be incorrect.">
            <a:extLst>
              <a:ext uri="{FF2B5EF4-FFF2-40B4-BE49-F238E27FC236}">
                <a16:creationId xmlns:a16="http://schemas.microsoft.com/office/drawing/2014/main" id="{339C7FA9-BDBF-796A-F4B0-710E33966524}"/>
              </a:ext>
            </a:extLst>
          </p:cNvPr>
          <p:cNvPicPr>
            <a:picLocks noChangeAspect="1"/>
          </p:cNvPicPr>
          <p:nvPr/>
        </p:nvPicPr>
        <p:blipFill>
          <a:blip r:embed="rId14"/>
          <a:stretch>
            <a:fillRect/>
          </a:stretch>
        </p:blipFill>
        <p:spPr>
          <a:xfrm>
            <a:off x="6479877" y="4912563"/>
            <a:ext cx="1546836" cy="1546836"/>
          </a:xfrm>
          <a:prstGeom prst="rect">
            <a:avLst/>
          </a:prstGeom>
        </p:spPr>
      </p:pic>
    </p:spTree>
    <p:extLst>
      <p:ext uri="{BB962C8B-B14F-4D97-AF65-F5344CB8AC3E}">
        <p14:creationId xmlns:p14="http://schemas.microsoft.com/office/powerpoint/2010/main" val="675282380"/>
      </p:ext>
    </p:extLst>
  </p:cSld>
  <p:clrMapOvr>
    <a:masterClrMapping/>
  </p:clrMapOvr>
</p:sld>
</file>

<file path=ppt/theme/theme1.xml><?xml version="1.0" encoding="utf-8"?>
<a:theme xmlns:a="http://schemas.openxmlformats.org/drawingml/2006/main" name="Office Theme">
  <a:themeElements>
    <a:clrScheme name="ICRAR 1">
      <a:dk1>
        <a:srgbClr val="000000"/>
      </a:dk1>
      <a:lt1>
        <a:srgbClr val="FFFFFF"/>
      </a:lt1>
      <a:dk2>
        <a:srgbClr val="323232"/>
      </a:dk2>
      <a:lt2>
        <a:srgbClr val="F8F8F8"/>
      </a:lt2>
      <a:accent1>
        <a:srgbClr val="EE1B22"/>
      </a:accent1>
      <a:accent2>
        <a:srgbClr val="D66E2C"/>
      </a:accent2>
      <a:accent3>
        <a:srgbClr val="F2C92F"/>
      </a:accent3>
      <a:accent4>
        <a:srgbClr val="A2212D"/>
      </a:accent4>
      <a:accent5>
        <a:srgbClr val="DE4E2E"/>
      </a:accent5>
      <a:accent6>
        <a:srgbClr val="B7242E"/>
      </a:accent6>
      <a:hlink>
        <a:srgbClr val="EE1B22"/>
      </a:hlink>
      <a:folHlink>
        <a:srgbClr val="D66E2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F7DAFFD-9A0A-3A4D-B723-49FCAC039D48}" vid="{37012F6A-1CED-CD41-9AFC-28C14A7A29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3505a7d-dede-42e9-9aee-f6c7174ff5dd">
      <Terms xmlns="http://schemas.microsoft.com/office/infopath/2007/PartnerControls"/>
    </lcf76f155ced4ddcb4097134ff3c332f>
    <TaxCatchAll xmlns="cbb3252a-a1f8-45a4-b54c-8c28dbfa7b1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C2C2CF727F5DA4BAB45808CC03793B8" ma:contentTypeVersion="20" ma:contentTypeDescription="Create a new document." ma:contentTypeScope="" ma:versionID="7f32f9cf13eb2b4aaf725ecb30a913b5">
  <xsd:schema xmlns:xsd="http://www.w3.org/2001/XMLSchema" xmlns:xs="http://www.w3.org/2001/XMLSchema" xmlns:p="http://schemas.microsoft.com/office/2006/metadata/properties" xmlns:ns2="f3505a7d-dede-42e9-9aee-f6c7174ff5dd" xmlns:ns3="cbb3252a-a1f8-45a4-b54c-8c28dbfa7b13" targetNamespace="http://schemas.microsoft.com/office/2006/metadata/properties" ma:root="true" ma:fieldsID="b56c21e1842ccda06997330563d586c9" ns2:_="" ns3:_="">
    <xsd:import namespace="f3505a7d-dede-42e9-9aee-f6c7174ff5dd"/>
    <xsd:import namespace="cbb3252a-a1f8-45a4-b54c-8c28dbfa7b1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505a7d-dede-42e9-9aee-f6c7174ff5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85113c5-7036-4ae5-b6c9-3bc4b8da47f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b3252a-a1f8-45a4-b54c-8c28dbfa7b1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f6db6390-61dc-4b76-b64f-277f95bdfed5}" ma:internalName="TaxCatchAll" ma:showField="CatchAllData" ma:web="cbb3252a-a1f8-45a4-b54c-8c28dbfa7b13">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90C10B0-847F-4134-BF1C-AC6600202174}">
  <ds:schemaRefs>
    <ds:schemaRef ds:uri="http://schemas.openxmlformats.org/package/2006/metadata/core-properties"/>
    <ds:schemaRef ds:uri="http://purl.org/dc/elements/1.1/"/>
    <ds:schemaRef ds:uri="http://purl.org/dc/dcmitype/"/>
    <ds:schemaRef ds:uri="http://purl.org/dc/terms/"/>
    <ds:schemaRef ds:uri="f3505a7d-dede-42e9-9aee-f6c7174ff5dd"/>
    <ds:schemaRef ds:uri="http://schemas.microsoft.com/office/infopath/2007/PartnerControls"/>
    <ds:schemaRef ds:uri="http://schemas.microsoft.com/office/2006/documentManagement/types"/>
    <ds:schemaRef ds:uri="cbb3252a-a1f8-45a4-b54c-8c28dbfa7b13"/>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3632F5A-AA72-4AFE-89F8-D04475683E56}">
  <ds:schemaRefs>
    <ds:schemaRef ds:uri="http://schemas.microsoft.com/sharepoint/v3/contenttype/forms"/>
  </ds:schemaRefs>
</ds:datastoreItem>
</file>

<file path=customXml/itemProps3.xml><?xml version="1.0" encoding="utf-8"?>
<ds:datastoreItem xmlns:ds="http://schemas.openxmlformats.org/officeDocument/2006/customXml" ds:itemID="{D1CA013E-4C22-4118-BF52-CE6A95DD54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505a7d-dede-42e9-9aee-f6c7174ff5dd"/>
    <ds:schemaRef ds:uri="cbb3252a-a1f8-45a4-b54c-8c28dbfa7b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130</TotalTime>
  <Words>1028</Words>
  <Application>Microsoft Macintosh PowerPoint</Application>
  <PresentationFormat>Widescreen</PresentationFormat>
  <Paragraphs>55</Paragraphs>
  <Slides>7</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Aptos</vt:lpstr>
      <vt:lpstr>Arial</vt:lpstr>
      <vt:lpstr>Office Theme</vt:lpstr>
      <vt:lpstr>The Electromagnetic Spectrum</vt:lpstr>
      <vt:lpstr>Light – what is it?</vt:lpstr>
      <vt:lpstr>Spectrums – what are they?</vt:lpstr>
      <vt:lpstr>Wavelengths of Light</vt:lpstr>
      <vt:lpstr>Electromagnetic Spectrum</vt:lpstr>
      <vt:lpstr>Using the EM Spectrum in Astronomy</vt:lpstr>
      <vt:lpstr>Multiwavelength Astronomy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Rockwell McGellin</dc:creator>
  <cp:lastModifiedBy>Leah Kalimeris</cp:lastModifiedBy>
  <cp:revision>1</cp:revision>
  <dcterms:created xsi:type="dcterms:W3CDTF">2023-11-30T07:55:00Z</dcterms:created>
  <dcterms:modified xsi:type="dcterms:W3CDTF">2025-07-03T08:48:14Z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0x0101002C2C2CF727F5DA4BAB45808CC03793B8</vt:lpwstr>
  </property>
  <property fmtid="{D5CDD505-2E9C-101B-9397-08002B2CF9AE}" pid="3" name="MediaServiceImageTags">
    <vt:lpwstr/>
  </property>
</Properties>
</file>