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327"/>
  </p:normalViewPr>
  <p:slideViewPr>
    <p:cSldViewPr snapToGrid="0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80F-C82E-C502-C5A3-1827FB558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1122363"/>
            <a:ext cx="7086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E22D4-3AF3-7CEE-5F1E-EF682A13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602038"/>
            <a:ext cx="70865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8ED1-DD72-57DD-FB05-12B52739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0B203-ECD1-7243-A85F-1F9ECE0E64F8}" type="datetimeFigureOut">
              <a:rPr lang="en-US" smtClean="0"/>
              <a:pPr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6C78-6B74-C117-7255-CE43BEAD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9039-505B-607F-F7E2-01E2515C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613D53-8070-0A4F-98C4-E1C4E71CB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09F98-EFBA-3EB5-40AA-F4EBFCA4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0AB86-7954-D60D-C1DC-1575EA08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3256-A1ED-2DDC-9AAB-8E0E13EE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E7B8-E83A-C903-E709-FF999570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4" y="987424"/>
            <a:ext cx="3932237" cy="10971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D9EB-9A8E-A3F1-0803-94DFE295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A8BE-A65B-34D0-757F-E73B53741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775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FFF8B-021C-8D30-9C19-CABF2D7C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FA3E-99E1-A806-513C-E7768D61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D3D9A-3953-5ECC-A369-873FC4F1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64A8-38A7-FF04-9463-5062FB89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40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E067F-FE5C-5BA2-351D-BB460B341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2AB29-32BD-0505-97B4-DD80F0D5A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77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6728B-369D-2A66-6B81-501F12C1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2FB0-5A80-EAF9-EC10-E79BC7CB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C46FE-142E-5743-FC36-89483DFC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9154-60AC-D36F-2577-D0D1739B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65AB-7513-BD87-5F26-6D7F2D68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AE424-06FF-7EAD-8B89-EE9852CC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2965-4C1E-F1BD-AE87-F76D22E7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2D28A-D46F-323A-1582-09673275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7D072-E499-076B-B5E9-3D1DEE810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03609"/>
            <a:ext cx="2628900" cy="51733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9E078-B12B-3529-9235-849798DF0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03609"/>
            <a:ext cx="7734300" cy="517335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0D1B-31C8-09E4-A635-6ACFE55E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511B-1C44-55F6-2551-A567FF23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F83D-8E1F-2F32-7CD8-84D73BA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Swir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80F-C82E-C502-C5A3-1827FB558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8" y="1122363"/>
            <a:ext cx="7086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E22D4-3AF3-7CEE-5F1E-EF682A13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602038"/>
            <a:ext cx="70865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8ED1-DD72-57DD-FB05-12B52739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0B203-ECD1-7243-A85F-1F9ECE0E64F8}" type="datetimeFigureOut">
              <a:rPr lang="en-US" smtClean="0"/>
              <a:pPr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6C78-6B74-C117-7255-CE43BEAD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9039-505B-607F-F7E2-01E2515C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613D53-8070-0A4F-98C4-E1C4E71CB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80F-C82E-C502-C5A3-1827FB558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494" y="1600199"/>
            <a:ext cx="9627704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E22D4-3AF3-7CEE-5F1E-EF682A13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94" y="3602038"/>
            <a:ext cx="96277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8ED1-DD72-57DD-FB05-12B52739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0B203-ECD1-7243-A85F-1F9ECE0E64F8}" type="datetimeFigureOut">
              <a:rPr lang="en-US" smtClean="0"/>
              <a:pPr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6C78-6B74-C117-7255-CE43BEAD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9039-505B-607F-F7E2-01E2515C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613D53-8070-0A4F-98C4-E1C4E71CB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 (No Swir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80F-C82E-C502-C5A3-1827FB558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494" y="1600199"/>
            <a:ext cx="9627704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E22D4-3AF3-7CEE-5F1E-EF682A133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94" y="3602038"/>
            <a:ext cx="96277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8ED1-DD72-57DD-FB05-12B52739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0B203-ECD1-7243-A85F-1F9ECE0E64F8}" type="datetimeFigureOut">
              <a:rPr lang="en-US" smtClean="0"/>
              <a:pPr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6C78-6B74-C117-7255-CE43BEAD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9039-505B-607F-F7E2-01E2515C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613D53-8070-0A4F-98C4-E1C4E71CB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BE1F-3A83-6B2F-ABA8-F494D62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A0089-263C-285C-3517-4C94B3F38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61C22-0FE1-FA6A-1263-0B803F13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199E2-31A2-D3FC-79F0-B8FD9CD9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E1380-60BA-B775-431B-2C16460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9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910FB-EE61-EC45-5849-3C780FC3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6071D-9F58-48C9-FE05-BDDE34A6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C042B-CA6A-A4B1-0EA9-B78B2AC5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186A2-A656-EB74-5995-6C67F303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F35EE-1968-7B2A-CA94-9AF99B31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6D63-8C46-8512-4C2E-E5BBE4D3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4653-02F2-16C1-C08E-0358A13E8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EC7CD-1BE5-536B-0721-B98EB213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BE9CA-074E-DFAE-B1FA-4AA07143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C39F-56C9-3AFE-C1A0-F008D24E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8B85D-513B-8801-C730-CC39812A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4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79AD-34DE-AFC2-B294-B5F26B40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4" y="178420"/>
            <a:ext cx="9857894" cy="48991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5068D-93C4-1A11-EE0E-92118173F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54A6A-D3BF-F61B-49C4-D06BA9F98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E5F18E-B297-B5ED-1714-44D87F305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3DF27-7F0D-42AF-FA3A-3D40C5A82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F6BA4-49F7-D10B-4590-18B5D642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9F318-939C-2B08-6075-83274F09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A97F1-A758-3DFA-C87A-4444C6C7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A018-E9D0-8C53-31DA-A26ADB0C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5B760-BD83-C8C5-8EB6-9EEE2419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B203-ECD1-7243-A85F-1F9ECE0E64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7FC3B-4B07-5BC2-2FF3-D9DFA2C1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9DCD5-FDA8-717E-D21A-7B6BC2D2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3D53-8070-0A4F-98C4-E1C4E71C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0B804-DE56-425F-FA8B-334331F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6" y="331304"/>
            <a:ext cx="9856304" cy="34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6FD9F-4D2F-FCC2-08A3-4FE95DF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7494" y="940904"/>
            <a:ext cx="9856305" cy="5236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BADCC-587A-AE0A-602D-57A0CA2AF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7494" y="6626086"/>
            <a:ext cx="2083906" cy="231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2A0B203-ECD1-7243-A85F-1F9ECE0E64F8}" type="datetimeFigureOut">
              <a:rPr lang="en-US" smtClean="0"/>
              <a:pPr/>
              <a:t>11/30/23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0E918-D2C0-217A-5AFF-0EAA085D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26086"/>
            <a:ext cx="4114800" cy="231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0729C-D8B9-DE67-6815-2FFAC6874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26087"/>
            <a:ext cx="2743200" cy="23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613D53-8070-0A4F-98C4-E1C4E71CB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1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A8DE-E6A0-5CC9-D91B-4F5789D6E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DA466-A1BF-739A-7A61-CE2D8B47C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RAR 1">
      <a:dk1>
        <a:srgbClr val="000000"/>
      </a:dk1>
      <a:lt1>
        <a:srgbClr val="FFFFFF"/>
      </a:lt1>
      <a:dk2>
        <a:srgbClr val="323232"/>
      </a:dk2>
      <a:lt2>
        <a:srgbClr val="F8F8F8"/>
      </a:lt2>
      <a:accent1>
        <a:srgbClr val="EE1B22"/>
      </a:accent1>
      <a:accent2>
        <a:srgbClr val="D66E2C"/>
      </a:accent2>
      <a:accent3>
        <a:srgbClr val="F2C92F"/>
      </a:accent3>
      <a:accent4>
        <a:srgbClr val="A2212D"/>
      </a:accent4>
      <a:accent5>
        <a:srgbClr val="DE4E2E"/>
      </a:accent5>
      <a:accent6>
        <a:srgbClr val="B7242E"/>
      </a:accent6>
      <a:hlink>
        <a:srgbClr val="EE1B22"/>
      </a:hlink>
      <a:folHlink>
        <a:srgbClr val="D66E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F7DAFFD-9A0A-3A4D-B723-49FCAC039D48}" vid="{37012F6A-1CED-CD41-9AFC-28C14A7A29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2C2CF727F5DA4BAB45808CC03793B8" ma:contentTypeVersion="18" ma:contentTypeDescription="Create a new document." ma:contentTypeScope="" ma:versionID="e3b3b9171d90d6862ee1b6b3bb221ecb">
  <xsd:schema xmlns:xsd="http://www.w3.org/2001/XMLSchema" xmlns:xs="http://www.w3.org/2001/XMLSchema" xmlns:p="http://schemas.microsoft.com/office/2006/metadata/properties" xmlns:ns2="f3505a7d-dede-42e9-9aee-f6c7174ff5dd" xmlns:ns3="cbb3252a-a1f8-45a4-b54c-8c28dbfa7b13" targetNamespace="http://schemas.microsoft.com/office/2006/metadata/properties" ma:root="true" ma:fieldsID="ffe675b04d6aa5a5da049e7ff6bb36cd" ns2:_="" ns3:_="">
    <xsd:import namespace="f3505a7d-dede-42e9-9aee-f6c7174ff5dd"/>
    <xsd:import namespace="cbb3252a-a1f8-45a4-b54c-8c28dbfa7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05a7d-dede-42e9-9aee-f6c7174ff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85113c5-7036-4ae5-b6c9-3bc4b8da4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3252a-a1f8-45a4-b54c-8c28dbfa7b1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6db6390-61dc-4b76-b64f-277f95bdfed5}" ma:internalName="TaxCatchAll" ma:showField="CatchAllData" ma:web="cbb3252a-a1f8-45a4-b54c-8c28dbfa7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05a7d-dede-42e9-9aee-f6c7174ff5dd">
      <Terms xmlns="http://schemas.microsoft.com/office/infopath/2007/PartnerControls"/>
    </lcf76f155ced4ddcb4097134ff3c332f>
    <TaxCatchAll xmlns="cbb3252a-a1f8-45a4-b54c-8c28dbfa7b13" xsi:nil="true"/>
  </documentManagement>
</p:properties>
</file>

<file path=customXml/itemProps1.xml><?xml version="1.0" encoding="utf-8"?>
<ds:datastoreItem xmlns:ds="http://schemas.openxmlformats.org/officeDocument/2006/customXml" ds:itemID="{08FC9978-2A84-4AD2-9736-1A8989D33631}"/>
</file>

<file path=customXml/itemProps2.xml><?xml version="1.0" encoding="utf-8"?>
<ds:datastoreItem xmlns:ds="http://schemas.openxmlformats.org/officeDocument/2006/customXml" ds:itemID="{33632F5A-AA72-4AFE-89F8-D04475683E56}"/>
</file>

<file path=customXml/itemProps3.xml><?xml version="1.0" encoding="utf-8"?>
<ds:datastoreItem xmlns:ds="http://schemas.openxmlformats.org/officeDocument/2006/customXml" ds:itemID="{A90C10B0-847F-4134-BF1C-AC66002021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Rockwell McGellin</dc:creator>
  <cp:lastModifiedBy>Rockwell McGellin</cp:lastModifiedBy>
  <cp:revision>1</cp:revision>
  <dcterms:created xsi:type="dcterms:W3CDTF">2023-11-30T07:55:00Z</dcterms:created>
  <dcterms:modified xsi:type="dcterms:W3CDTF">2023-11-30T07:55:17Z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0x0101002C2C2CF727F5DA4BAB45808CC03793B8</vt:lpwstr>
  </property>
</Properties>
</file>