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128" d="100"/>
          <a:sy n="128" d="100"/>
        </p:scale>
        <p:origin x="1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598" y="1122363"/>
            <a:ext cx="7086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599" y="3602038"/>
            <a:ext cx="708659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8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609F98-EFBA-3EB5-40AA-F4EBFCA49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70AB86-7954-D60D-C1DC-1575EA08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763256-A1ED-2DDC-9AAB-8E0E13EEE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0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2E7B8-E83A-C903-E709-FF9995704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494" y="987424"/>
            <a:ext cx="3932237" cy="10971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AD9EB-9A8E-A3F1-0803-94DFE2953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987425"/>
            <a:ext cx="525938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0A8BE-A65B-34D0-757F-E73B53741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01775" y="204946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FFF8B-021C-8D30-9C19-CABF2D7C7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EFA3E-99E1-A806-513C-E7768D619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D3D9A-3953-5ECC-A369-873FC4F1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95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C64A8-38A7-FF04-9463-5062FB894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740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EE067F-FE5C-5BA2-351D-BB460B341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987425"/>
            <a:ext cx="525938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2AB29-32BD-0505-97B4-DD80F0D5A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01775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16728B-369D-2A66-6B81-501F12C10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812FB0-5A80-EAF9-EC10-E79BC7CBC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C46FE-142E-5743-FC36-89483DFC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29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69154-60AC-D36F-2577-D0D1739B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F65AB-7513-BD87-5F26-6D7F2D68E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AE424-06FF-7EAD-8B89-EE9852CC6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72965-4C1E-F1BD-AE87-F76D22E72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2D28A-D46F-323A-1582-09673275F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02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57D072-E499-076B-B5E9-3D1DEE810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003609"/>
            <a:ext cx="2628900" cy="517335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9E078-B12B-3529-9235-849798DF0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003609"/>
            <a:ext cx="7734300" cy="517335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90D1B-31C8-09E4-A635-6ACFE55E1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9511B-1C44-55F6-2551-A567FF234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7F83D-8E1F-2F32-7CD8-84D73BA00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4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No Swirl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598" y="1122363"/>
            <a:ext cx="7086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599" y="3602038"/>
            <a:ext cx="708659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33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7494" y="1600199"/>
            <a:ext cx="9627704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7495" y="3602038"/>
            <a:ext cx="962770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7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 (No Swirl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7494" y="1600199"/>
            <a:ext cx="9627704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7495" y="3602038"/>
            <a:ext cx="962770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1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4BE1F-3A83-6B2F-ABA8-F494D62E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A0089-263C-285C-3517-4C94B3F38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61C22-0FE1-FA6A-1263-0B803F13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199E2-31A2-D3FC-79F0-B8FD9CD9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E1380-60BA-B775-431B-2C16460F2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9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910FB-EE61-EC45-5849-3C780FC32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6071D-9F58-48C9-FE05-BDDE34A6C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C042B-CA6A-A4B1-0EA9-B78B2AC5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186A2-A656-EB74-5995-6C67F303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F35EE-1968-7B2A-CA94-9AF99B31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3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F6D63-8C46-8512-4C2E-E5BBE4D3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54653-02F2-16C1-C08E-0358A13E8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EC7CD-1BE5-536B-0721-B98EB2134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BE9CA-074E-DFAE-B1FA-4AA07143A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5C39F-56C9-3AFE-C1A0-F008D24ED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8B85D-513B-8801-C730-CC39812A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4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979AD-34DE-AFC2-B294-B5F26B400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494" y="178420"/>
            <a:ext cx="9857894" cy="48991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5068D-93C4-1A11-EE0E-92118173F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454A6A-D3BF-F61B-49C4-D06BA9F98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E5F18E-B297-B5ED-1714-44D87F305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03DF27-7F0D-42AF-FA3A-3D40C5A82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2F6BA4-49F7-D10B-4590-18B5D6421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A9F318-939C-2B08-6075-83274F095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CA97F1-A758-3DFA-C87A-4444C6C7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0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A018-E9D0-8C53-31DA-A26ADB0C3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05B760-BD83-C8C5-8EB6-9EEE2419C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E7FC3B-4B07-5BC2-2FF3-D9DFA2C1A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9DCD5-FDA8-717E-D21A-7B6BC2D22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2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00B804-DE56-425F-FA8B-334331F26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496" y="331304"/>
            <a:ext cx="9856304" cy="349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6FD9F-4D2F-FCC2-08A3-4FE95DF70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7494" y="940904"/>
            <a:ext cx="9856305" cy="5236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BADCC-587A-AE0A-602D-57A0CA2AF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97494" y="6626086"/>
            <a:ext cx="2083906" cy="231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0E918-D2C0-217A-5AFF-0EAA085DF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626086"/>
            <a:ext cx="4114800" cy="231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0729C-D8B9-DE67-6815-2FFAC6874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626087"/>
            <a:ext cx="2743200" cy="23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18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FA8DE-E6A0-5CC9-D91B-4F5789D6E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DA466-A1BF-739A-7A61-CE2D8B47C0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5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RAR 1">
      <a:dk1>
        <a:srgbClr val="000000"/>
      </a:dk1>
      <a:lt1>
        <a:srgbClr val="FFFFFF"/>
      </a:lt1>
      <a:dk2>
        <a:srgbClr val="323232"/>
      </a:dk2>
      <a:lt2>
        <a:srgbClr val="F8F8F8"/>
      </a:lt2>
      <a:accent1>
        <a:srgbClr val="EE1B22"/>
      </a:accent1>
      <a:accent2>
        <a:srgbClr val="D66E2C"/>
      </a:accent2>
      <a:accent3>
        <a:srgbClr val="F2C92F"/>
      </a:accent3>
      <a:accent4>
        <a:srgbClr val="A2212D"/>
      </a:accent4>
      <a:accent5>
        <a:srgbClr val="DE4E2E"/>
      </a:accent5>
      <a:accent6>
        <a:srgbClr val="B7242E"/>
      </a:accent6>
      <a:hlink>
        <a:srgbClr val="EE1B22"/>
      </a:hlink>
      <a:folHlink>
        <a:srgbClr val="D66E2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7353BCA4-2BAB-A14F-875C-E97FCAD05B6D}" vid="{50485B48-83FE-8B4A-B8AD-82521C76A1D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2C2CF727F5DA4BAB45808CC03793B8" ma:contentTypeVersion="18" ma:contentTypeDescription="Create a new document." ma:contentTypeScope="" ma:versionID="e3b3b9171d90d6862ee1b6b3bb221ecb">
  <xsd:schema xmlns:xsd="http://www.w3.org/2001/XMLSchema" xmlns:xs="http://www.w3.org/2001/XMLSchema" xmlns:p="http://schemas.microsoft.com/office/2006/metadata/properties" xmlns:ns2="f3505a7d-dede-42e9-9aee-f6c7174ff5dd" xmlns:ns3="cbb3252a-a1f8-45a4-b54c-8c28dbfa7b13" targetNamespace="http://schemas.microsoft.com/office/2006/metadata/properties" ma:root="true" ma:fieldsID="ffe675b04d6aa5a5da049e7ff6bb36cd" ns2:_="" ns3:_="">
    <xsd:import namespace="f3505a7d-dede-42e9-9aee-f6c7174ff5dd"/>
    <xsd:import namespace="cbb3252a-a1f8-45a4-b54c-8c28dbfa7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505a7d-dede-42e9-9aee-f6c7174ff5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85113c5-7036-4ae5-b6c9-3bc4b8da47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b3252a-a1f8-45a4-b54c-8c28dbfa7b1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6db6390-61dc-4b76-b64f-277f95bdfed5}" ma:internalName="TaxCatchAll" ma:showField="CatchAllData" ma:web="cbb3252a-a1f8-45a4-b54c-8c28dbfa7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505a7d-dede-42e9-9aee-f6c7174ff5dd">
      <Terms xmlns="http://schemas.microsoft.com/office/infopath/2007/PartnerControls"/>
    </lcf76f155ced4ddcb4097134ff3c332f>
    <TaxCatchAll xmlns="cbb3252a-a1f8-45a4-b54c-8c28dbfa7b13" xsi:nil="true"/>
  </documentManagement>
</p:properties>
</file>

<file path=customXml/itemProps1.xml><?xml version="1.0" encoding="utf-8"?>
<ds:datastoreItem xmlns:ds="http://schemas.openxmlformats.org/officeDocument/2006/customXml" ds:itemID="{BC93E4D4-17BC-453B-B920-8855FC739EB8}"/>
</file>

<file path=customXml/itemProps2.xml><?xml version="1.0" encoding="utf-8"?>
<ds:datastoreItem xmlns:ds="http://schemas.openxmlformats.org/officeDocument/2006/customXml" ds:itemID="{88641D60-A959-4F66-83EE-B745BAFB6481}"/>
</file>

<file path=customXml/itemProps3.xml><?xml version="1.0" encoding="utf-8"?>
<ds:datastoreItem xmlns:ds="http://schemas.openxmlformats.org/officeDocument/2006/customXml" ds:itemID="{9E64A533-7A1A-4500-8513-7EE2D375AAE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Rockwell McGellin</dc:creator>
  <cp:lastModifiedBy>Rockwell McGellin</cp:lastModifiedBy>
  <cp:revision>1</cp:revision>
  <dcterms:created xsi:type="dcterms:W3CDTF">2023-11-30T07:55:28Z</dcterms:created>
  <dcterms:modified xsi:type="dcterms:W3CDTF">2023-11-30T07:55:41Z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0x0101002C2C2CF727F5DA4BAB45808CC03793B8</vt:lpwstr>
  </property>
</Properties>
</file>