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78"/>
    <p:restoredTop sz="96327"/>
  </p:normalViewPr>
  <p:slideViewPr>
    <p:cSldViewPr snapToGrid="0">
      <p:cViewPr varScale="1">
        <p:scale>
          <a:sx n="128" d="100"/>
          <a:sy n="128" d="100"/>
        </p:scale>
        <p:origin x="3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8949" y="1122363"/>
            <a:ext cx="531495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8950" y="3602038"/>
            <a:ext cx="531494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286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609F98-EFBA-3EB5-40AA-F4EBFCA49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0AB86-7954-D60D-C1DC-1575EA08A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763256-A1ED-2DDC-9AAB-8E0E13EEE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01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2E7B8-E83A-C903-E709-FF9995704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060" y="987425"/>
            <a:ext cx="2949178" cy="1062037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AD9EB-9A8E-A3F1-0803-94DFE2953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987426"/>
            <a:ext cx="394454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A8BE-A65B-34D0-757F-E73B53741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6331" y="2049462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FFF8B-021C-8D30-9C19-CABF2D7C7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EFA3E-99E1-A806-513C-E7768D619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D3D9A-3953-5ECC-A369-873FC4F1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95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C64A8-38A7-FF04-9463-5062FB89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0495" y="987425"/>
            <a:ext cx="2949178" cy="106997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EE067F-FE5C-5BA2-351D-BB460B341C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72000" y="987426"/>
            <a:ext cx="3944541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2AB29-32BD-0505-97B4-DD80F0D5A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633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6728B-369D-2A66-6B81-501F12C10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812FB0-5A80-EAF9-EC10-E79BC7CBC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FC46FE-142E-5743-FC36-89483DFC8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29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69154-60AC-D36F-2577-D0D1739B2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AF65AB-7513-BD87-5F26-6D7F2D68E3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AE424-06FF-7EAD-8B89-EE9852CC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72965-4C1E-F1BD-AE87-F76D22E7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2D28A-D46F-323A-1582-09673275F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0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57D072-E499-076B-B5E9-3D1DEE8103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1003610"/>
            <a:ext cx="1971675" cy="517335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9E078-B12B-3529-9235-849798DF0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003609"/>
            <a:ext cx="5800725" cy="517335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90D1B-31C8-09E4-A635-6ACFE55E1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9511B-1C44-55F6-2551-A567FF234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7F83D-8E1F-2F32-7CD8-84D73BA00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84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28948" y="1122363"/>
            <a:ext cx="548640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28950" y="3602038"/>
            <a:ext cx="5486399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3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120" y="1600199"/>
            <a:ext cx="7392229" cy="190976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3120" y="3602038"/>
            <a:ext cx="739223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48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(No Swirl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B980F-C82E-C502-C5A3-1827FB558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3120" y="1600199"/>
            <a:ext cx="7392229" cy="190976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E22D4-3AF3-7CEE-5F1E-EF682A133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3120" y="3602038"/>
            <a:ext cx="739223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E8ED1-DD72-57DD-FB05-12B527396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A76C78-6B74-C117-7255-CE43BEADA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89039-505B-607F-F7E2-01E2515C9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826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4BE1F-3A83-6B2F-ABA8-F494D62E3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A0089-263C-285C-3517-4C94B3F38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61C22-0FE1-FA6A-1263-0B803F13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199E2-31A2-D3FC-79F0-B8FD9CD9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E1380-60BA-B775-431B-2C16460F2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69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910FB-EE61-EC45-5849-3C780FC32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6071D-9F58-48C9-FE05-BDDE34A6C9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C042B-CA6A-A4B1-0EA9-B78B2AC58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186A2-A656-EB74-5995-6C67F303F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F35EE-1968-7B2A-CA94-9AF99B31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38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F6D63-8C46-8512-4C2E-E5BBE4D3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54653-02F2-16C1-C08E-0358A13E8D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470991"/>
            <a:ext cx="3886200" cy="47059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AEC7CD-1BE5-536B-0721-B98EB21340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470991"/>
            <a:ext cx="3886200" cy="470597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BE9CA-074E-DFAE-B1FA-4AA07143A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65C39F-56C9-3AFE-C1A0-F008D24ED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8B85D-513B-8801-C730-CC39812A8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44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979AD-34DE-AFC2-B294-B5F26B400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0" y="178420"/>
            <a:ext cx="7393421" cy="48991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5068D-93C4-1A11-EE0E-92118173F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32335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454A6A-D3BF-F61B-49C4-D06BA9F98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147267"/>
            <a:ext cx="3868340" cy="40423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E5F18E-B297-B5ED-1714-44D87F305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32335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03DF27-7F0D-42AF-FA3A-3D40C5A826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147267"/>
            <a:ext cx="3887391" cy="404239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2F6BA4-49F7-D10B-4590-18B5D6421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A9F318-939C-2B08-6075-83274F095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CA97F1-A758-3DFA-C87A-4444C6C74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00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A018-E9D0-8C53-31DA-A26ADB0C3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05B760-BD83-C8C5-8EB6-9EEE2419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0B203-ECD1-7243-A85F-1F9ECE0E64F8}" type="datetimeFigureOut">
              <a:rPr lang="en-US" smtClean="0"/>
              <a:t>11/30/23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E7FC3B-4B07-5BC2-2FF3-D9DFA2C1A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9DCD5-FDA8-717E-D21A-7B6BC2D22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13D53-8070-0A4F-98C4-E1C4E71CB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72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00B804-DE56-425F-FA8B-334331F2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122" y="331304"/>
            <a:ext cx="7392228" cy="349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6FD9F-4D2F-FCC2-08A3-4FE95DF70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23121" y="940904"/>
            <a:ext cx="7392229" cy="5236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BADCC-587A-AE0A-602D-57A0CA2AFE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23120" y="6626087"/>
            <a:ext cx="1562930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1"/>
                </a:solidFill>
              </a:defRPr>
            </a:lvl1pPr>
          </a:lstStyle>
          <a:p>
            <a:fld id="{C2A0B203-ECD1-7243-A85F-1F9ECE0E64F8}" type="datetimeFigureOut">
              <a:rPr lang="en-US" smtClean="0"/>
              <a:pPr/>
              <a:t>11/30/23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0E918-D2C0-217A-5AFF-0EAA085DFD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626087"/>
            <a:ext cx="3086100" cy="231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0729C-D8B9-DE67-6815-2FFAC68741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626087"/>
            <a:ext cx="2057400" cy="23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75613D53-8070-0A4F-98C4-E1C4E71CB1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18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FA8DE-E6A0-5CC9-D91B-4F5789D6EB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4DA466-A1BF-739A-7A61-CE2D8B47C0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55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CRAR 1">
      <a:dk1>
        <a:srgbClr val="000000"/>
      </a:dk1>
      <a:lt1>
        <a:srgbClr val="FFFFFF"/>
      </a:lt1>
      <a:dk2>
        <a:srgbClr val="323232"/>
      </a:dk2>
      <a:lt2>
        <a:srgbClr val="F8F8F8"/>
      </a:lt2>
      <a:accent1>
        <a:srgbClr val="EE1B22"/>
      </a:accent1>
      <a:accent2>
        <a:srgbClr val="D66E2C"/>
      </a:accent2>
      <a:accent3>
        <a:srgbClr val="F2C92F"/>
      </a:accent3>
      <a:accent4>
        <a:srgbClr val="A2212D"/>
      </a:accent4>
      <a:accent5>
        <a:srgbClr val="DE4E2E"/>
      </a:accent5>
      <a:accent6>
        <a:srgbClr val="B7242E"/>
      </a:accent6>
      <a:hlink>
        <a:srgbClr val="EE1B22"/>
      </a:hlink>
      <a:folHlink>
        <a:srgbClr val="D66E2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9" id="{4F284B19-B77B-A04B-89FB-53FB2A6B2BB5}" vid="{876716B1-981B-5748-9225-0542A57BC0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2C2CF727F5DA4BAB45808CC03793B8" ma:contentTypeVersion="18" ma:contentTypeDescription="Create a new document." ma:contentTypeScope="" ma:versionID="e3b3b9171d90d6862ee1b6b3bb221ecb">
  <xsd:schema xmlns:xsd="http://www.w3.org/2001/XMLSchema" xmlns:xs="http://www.w3.org/2001/XMLSchema" xmlns:p="http://schemas.microsoft.com/office/2006/metadata/properties" xmlns:ns2="f3505a7d-dede-42e9-9aee-f6c7174ff5dd" xmlns:ns3="cbb3252a-a1f8-45a4-b54c-8c28dbfa7b13" targetNamespace="http://schemas.microsoft.com/office/2006/metadata/properties" ma:root="true" ma:fieldsID="ffe675b04d6aa5a5da049e7ff6bb36cd" ns2:_="" ns3:_="">
    <xsd:import namespace="f3505a7d-dede-42e9-9aee-f6c7174ff5dd"/>
    <xsd:import namespace="cbb3252a-a1f8-45a4-b54c-8c28dbfa7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05a7d-dede-42e9-9aee-f6c7174ff5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85113c5-7036-4ae5-b6c9-3bc4b8da47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3252a-a1f8-45a4-b54c-8c28dbfa7b1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6db6390-61dc-4b76-b64f-277f95bdfed5}" ma:internalName="TaxCatchAll" ma:showField="CatchAllData" ma:web="cbb3252a-a1f8-45a4-b54c-8c28dbfa7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505a7d-dede-42e9-9aee-f6c7174ff5dd">
      <Terms xmlns="http://schemas.microsoft.com/office/infopath/2007/PartnerControls"/>
    </lcf76f155ced4ddcb4097134ff3c332f>
    <TaxCatchAll xmlns="cbb3252a-a1f8-45a4-b54c-8c28dbfa7b13" xsi:nil="true"/>
  </documentManagement>
</p:properties>
</file>

<file path=customXml/itemProps1.xml><?xml version="1.0" encoding="utf-8"?>
<ds:datastoreItem xmlns:ds="http://schemas.openxmlformats.org/officeDocument/2006/customXml" ds:itemID="{ABBA3D55-E1F9-40A2-8D36-AE9E62156C79}"/>
</file>

<file path=customXml/itemProps2.xml><?xml version="1.0" encoding="utf-8"?>
<ds:datastoreItem xmlns:ds="http://schemas.openxmlformats.org/officeDocument/2006/customXml" ds:itemID="{56EEB22B-88EE-4EB5-BDDC-B0A736F561BD}"/>
</file>

<file path=customXml/itemProps3.xml><?xml version="1.0" encoding="utf-8"?>
<ds:datastoreItem xmlns:ds="http://schemas.openxmlformats.org/officeDocument/2006/customXml" ds:itemID="{202149E9-12AF-4FED-BAA4-0561DAFB3AF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Rockwell McGellin</dc:creator>
  <cp:lastModifiedBy>Rockwell McGellin</cp:lastModifiedBy>
  <cp:revision>1</cp:revision>
  <dcterms:created xsi:type="dcterms:W3CDTF">2023-11-30T07:56:07Z</dcterms:created>
  <dcterms:modified xsi:type="dcterms:W3CDTF">2023-11-30T07:56:21Z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0x0101002C2C2CF727F5DA4BAB45808CC03793B8</vt:lpwstr>
  </property>
</Properties>
</file>